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4"/>
  </p:sldMasterIdLst>
  <p:notesMasterIdLst>
    <p:notesMasterId r:id="rId18"/>
  </p:notesMasterIdLst>
  <p:sldIdLst>
    <p:sldId id="260" r:id="rId5"/>
    <p:sldId id="261" r:id="rId6"/>
    <p:sldId id="262" r:id="rId7"/>
    <p:sldId id="257" r:id="rId8"/>
    <p:sldId id="264" r:id="rId9"/>
    <p:sldId id="267" r:id="rId10"/>
    <p:sldId id="268" r:id="rId11"/>
    <p:sldId id="270" r:id="rId12"/>
    <p:sldId id="269" r:id="rId13"/>
    <p:sldId id="272" r:id="rId14"/>
    <p:sldId id="273" r:id="rId15"/>
    <p:sldId id="274"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987E7-981D-462C-A8C9-26221AC97BB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B72C459-9305-4081-8183-C680B7C40664}">
      <dgm:prSet/>
      <dgm:spPr/>
      <dgm:t>
        <a:bodyPr/>
        <a:lstStyle/>
        <a:p>
          <a:pPr>
            <a:defRPr cap="all"/>
          </a:pPr>
          <a:r>
            <a:rPr lang="en-IN" b="0" i="0"/>
            <a:t>Okta is a cloud-based identity and access management platform.</a:t>
          </a:r>
          <a:endParaRPr lang="en-US"/>
        </a:p>
      </dgm:t>
    </dgm:pt>
    <dgm:pt modelId="{FBD79E95-F3DE-40C0-83C2-E938B822B275}" type="parTrans" cxnId="{DDBC5482-0DC4-4CD6-AF6A-215057B7844C}">
      <dgm:prSet/>
      <dgm:spPr/>
      <dgm:t>
        <a:bodyPr/>
        <a:lstStyle/>
        <a:p>
          <a:endParaRPr lang="en-US"/>
        </a:p>
      </dgm:t>
    </dgm:pt>
    <dgm:pt modelId="{1BCFADBB-2F65-498A-9ED8-EEC59C375769}" type="sibTrans" cxnId="{DDBC5482-0DC4-4CD6-AF6A-215057B7844C}">
      <dgm:prSet/>
      <dgm:spPr/>
      <dgm:t>
        <a:bodyPr/>
        <a:lstStyle/>
        <a:p>
          <a:endParaRPr lang="en-US"/>
        </a:p>
      </dgm:t>
    </dgm:pt>
    <dgm:pt modelId="{D8AC45DF-4053-4369-AC8E-9FE387D56349}">
      <dgm:prSet/>
      <dgm:spPr/>
      <dgm:t>
        <a:bodyPr/>
        <a:lstStyle/>
        <a:p>
          <a:pPr>
            <a:defRPr cap="all"/>
          </a:pPr>
          <a:r>
            <a:rPr lang="en-IN" b="0" i="0"/>
            <a:t>It enables organizations to securely connect the right people to the right technologies at the right time.</a:t>
          </a:r>
          <a:endParaRPr lang="en-US"/>
        </a:p>
      </dgm:t>
    </dgm:pt>
    <dgm:pt modelId="{9DF34B29-29E9-4E21-9229-2CE7E3F2D1E1}" type="parTrans" cxnId="{288A9BC6-6DD4-4802-BCC5-9B7AC466C170}">
      <dgm:prSet/>
      <dgm:spPr/>
      <dgm:t>
        <a:bodyPr/>
        <a:lstStyle/>
        <a:p>
          <a:endParaRPr lang="en-US"/>
        </a:p>
      </dgm:t>
    </dgm:pt>
    <dgm:pt modelId="{5D0AE771-30DB-4D06-8B79-3F7E8A034A66}" type="sibTrans" cxnId="{288A9BC6-6DD4-4802-BCC5-9B7AC466C170}">
      <dgm:prSet/>
      <dgm:spPr/>
      <dgm:t>
        <a:bodyPr/>
        <a:lstStyle/>
        <a:p>
          <a:endParaRPr lang="en-US"/>
        </a:p>
      </dgm:t>
    </dgm:pt>
    <dgm:pt modelId="{CF6C010F-CA8F-415D-B305-BA6A4817F8AF}" type="pres">
      <dgm:prSet presAssocID="{E8E987E7-981D-462C-A8C9-26221AC97BB1}" presName="root" presStyleCnt="0">
        <dgm:presLayoutVars>
          <dgm:dir/>
          <dgm:resizeHandles val="exact"/>
        </dgm:presLayoutVars>
      </dgm:prSet>
      <dgm:spPr/>
    </dgm:pt>
    <dgm:pt modelId="{425868A5-B6A4-4E19-A1D5-D997C119ADAA}" type="pres">
      <dgm:prSet presAssocID="{2B72C459-9305-4081-8183-C680B7C40664}" presName="compNode" presStyleCnt="0"/>
      <dgm:spPr/>
    </dgm:pt>
    <dgm:pt modelId="{3052D9D6-BCC7-424A-9F5C-5290D86BCF33}" type="pres">
      <dgm:prSet presAssocID="{2B72C459-9305-4081-8183-C680B7C40664}" presName="iconBgRect" presStyleLbl="bgShp" presStyleIdx="0" presStyleCnt="2"/>
      <dgm:spPr/>
    </dgm:pt>
    <dgm:pt modelId="{D9798910-2D6C-4DA2-9744-81EFB1ADC557}" type="pres">
      <dgm:prSet presAssocID="{2B72C459-9305-4081-8183-C680B7C4066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91656397-C572-44CD-B59A-3551AE37ACE2}" type="pres">
      <dgm:prSet presAssocID="{2B72C459-9305-4081-8183-C680B7C40664}" presName="spaceRect" presStyleCnt="0"/>
      <dgm:spPr/>
    </dgm:pt>
    <dgm:pt modelId="{B98F6099-96AE-4CF7-ADCD-F129256560D1}" type="pres">
      <dgm:prSet presAssocID="{2B72C459-9305-4081-8183-C680B7C40664}" presName="textRect" presStyleLbl="revTx" presStyleIdx="0" presStyleCnt="2">
        <dgm:presLayoutVars>
          <dgm:chMax val="1"/>
          <dgm:chPref val="1"/>
        </dgm:presLayoutVars>
      </dgm:prSet>
      <dgm:spPr/>
    </dgm:pt>
    <dgm:pt modelId="{89A2448E-2EC9-4EAB-9415-2C1B34AD1619}" type="pres">
      <dgm:prSet presAssocID="{1BCFADBB-2F65-498A-9ED8-EEC59C375769}" presName="sibTrans" presStyleCnt="0"/>
      <dgm:spPr/>
    </dgm:pt>
    <dgm:pt modelId="{0BE55D87-A70C-4C6F-BC9B-E3FB59710D79}" type="pres">
      <dgm:prSet presAssocID="{D8AC45DF-4053-4369-AC8E-9FE387D56349}" presName="compNode" presStyleCnt="0"/>
      <dgm:spPr/>
    </dgm:pt>
    <dgm:pt modelId="{DC83CECD-0AC2-4B35-B723-77253100E9BE}" type="pres">
      <dgm:prSet presAssocID="{D8AC45DF-4053-4369-AC8E-9FE387D56349}" presName="iconBgRect" presStyleLbl="bgShp" presStyleIdx="1" presStyleCnt="2"/>
      <dgm:spPr/>
    </dgm:pt>
    <dgm:pt modelId="{0408E4C3-754B-4499-9912-1497E902B84B}" type="pres">
      <dgm:prSet presAssocID="{D8AC45DF-4053-4369-AC8E-9FE387D563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9BB030D2-F1EA-47BD-97C9-365662E1F511}" type="pres">
      <dgm:prSet presAssocID="{D8AC45DF-4053-4369-AC8E-9FE387D56349}" presName="spaceRect" presStyleCnt="0"/>
      <dgm:spPr/>
    </dgm:pt>
    <dgm:pt modelId="{B78BC1BD-0613-41C1-A676-0688EC2D7B4C}" type="pres">
      <dgm:prSet presAssocID="{D8AC45DF-4053-4369-AC8E-9FE387D56349}" presName="textRect" presStyleLbl="revTx" presStyleIdx="1" presStyleCnt="2">
        <dgm:presLayoutVars>
          <dgm:chMax val="1"/>
          <dgm:chPref val="1"/>
        </dgm:presLayoutVars>
      </dgm:prSet>
      <dgm:spPr/>
    </dgm:pt>
  </dgm:ptLst>
  <dgm:cxnLst>
    <dgm:cxn modelId="{DDBC5482-0DC4-4CD6-AF6A-215057B7844C}" srcId="{E8E987E7-981D-462C-A8C9-26221AC97BB1}" destId="{2B72C459-9305-4081-8183-C680B7C40664}" srcOrd="0" destOrd="0" parTransId="{FBD79E95-F3DE-40C0-83C2-E938B822B275}" sibTransId="{1BCFADBB-2F65-498A-9ED8-EEC59C375769}"/>
    <dgm:cxn modelId="{5217869F-2A6A-4860-B053-353DD036A5E1}" type="presOf" srcId="{D8AC45DF-4053-4369-AC8E-9FE387D56349}" destId="{B78BC1BD-0613-41C1-A676-0688EC2D7B4C}" srcOrd="0" destOrd="0" presId="urn:microsoft.com/office/officeart/2018/5/layout/IconCircleLabelList"/>
    <dgm:cxn modelId="{C2358DA0-1BE7-4B20-AF86-97E445D4ABA8}" type="presOf" srcId="{E8E987E7-981D-462C-A8C9-26221AC97BB1}" destId="{CF6C010F-CA8F-415D-B305-BA6A4817F8AF}" srcOrd="0" destOrd="0" presId="urn:microsoft.com/office/officeart/2018/5/layout/IconCircleLabelList"/>
    <dgm:cxn modelId="{288A9BC6-6DD4-4802-BCC5-9B7AC466C170}" srcId="{E8E987E7-981D-462C-A8C9-26221AC97BB1}" destId="{D8AC45DF-4053-4369-AC8E-9FE387D56349}" srcOrd="1" destOrd="0" parTransId="{9DF34B29-29E9-4E21-9229-2CE7E3F2D1E1}" sibTransId="{5D0AE771-30DB-4D06-8B79-3F7E8A034A66}"/>
    <dgm:cxn modelId="{9F15FCFC-663C-4C5E-8C95-322888E0EA3B}" type="presOf" srcId="{2B72C459-9305-4081-8183-C680B7C40664}" destId="{B98F6099-96AE-4CF7-ADCD-F129256560D1}" srcOrd="0" destOrd="0" presId="urn:microsoft.com/office/officeart/2018/5/layout/IconCircleLabelList"/>
    <dgm:cxn modelId="{64E862CC-3130-47A4-9786-D3529DEE25E3}" type="presParOf" srcId="{CF6C010F-CA8F-415D-B305-BA6A4817F8AF}" destId="{425868A5-B6A4-4E19-A1D5-D997C119ADAA}" srcOrd="0" destOrd="0" presId="urn:microsoft.com/office/officeart/2018/5/layout/IconCircleLabelList"/>
    <dgm:cxn modelId="{1F36015D-9D94-4CCE-A569-03548C4EDD8F}" type="presParOf" srcId="{425868A5-B6A4-4E19-A1D5-D997C119ADAA}" destId="{3052D9D6-BCC7-424A-9F5C-5290D86BCF33}" srcOrd="0" destOrd="0" presId="urn:microsoft.com/office/officeart/2018/5/layout/IconCircleLabelList"/>
    <dgm:cxn modelId="{9476D2E1-9100-4FE9-AD1D-9505BE20D6BD}" type="presParOf" srcId="{425868A5-B6A4-4E19-A1D5-D997C119ADAA}" destId="{D9798910-2D6C-4DA2-9744-81EFB1ADC557}" srcOrd="1" destOrd="0" presId="urn:microsoft.com/office/officeart/2018/5/layout/IconCircleLabelList"/>
    <dgm:cxn modelId="{EC009A58-F069-4E72-86E7-C0C9C06ED823}" type="presParOf" srcId="{425868A5-B6A4-4E19-A1D5-D997C119ADAA}" destId="{91656397-C572-44CD-B59A-3551AE37ACE2}" srcOrd="2" destOrd="0" presId="urn:microsoft.com/office/officeart/2018/5/layout/IconCircleLabelList"/>
    <dgm:cxn modelId="{B28AF3F9-9136-48A6-8398-5DD2F2E43DBD}" type="presParOf" srcId="{425868A5-B6A4-4E19-A1D5-D997C119ADAA}" destId="{B98F6099-96AE-4CF7-ADCD-F129256560D1}" srcOrd="3" destOrd="0" presId="urn:microsoft.com/office/officeart/2018/5/layout/IconCircleLabelList"/>
    <dgm:cxn modelId="{D08756E6-3EBC-4B32-A71F-1171F7565F68}" type="presParOf" srcId="{CF6C010F-CA8F-415D-B305-BA6A4817F8AF}" destId="{89A2448E-2EC9-4EAB-9415-2C1B34AD1619}" srcOrd="1" destOrd="0" presId="urn:microsoft.com/office/officeart/2018/5/layout/IconCircleLabelList"/>
    <dgm:cxn modelId="{017EAA38-8BDE-4BE6-9A95-03E4D41697C8}" type="presParOf" srcId="{CF6C010F-CA8F-415D-B305-BA6A4817F8AF}" destId="{0BE55D87-A70C-4C6F-BC9B-E3FB59710D79}" srcOrd="2" destOrd="0" presId="urn:microsoft.com/office/officeart/2018/5/layout/IconCircleLabelList"/>
    <dgm:cxn modelId="{F72FBD2B-8129-48D9-9413-0C466F0FC003}" type="presParOf" srcId="{0BE55D87-A70C-4C6F-BC9B-E3FB59710D79}" destId="{DC83CECD-0AC2-4B35-B723-77253100E9BE}" srcOrd="0" destOrd="0" presId="urn:microsoft.com/office/officeart/2018/5/layout/IconCircleLabelList"/>
    <dgm:cxn modelId="{B530FEA3-65F8-4F2C-9272-550F48E617C0}" type="presParOf" srcId="{0BE55D87-A70C-4C6F-BC9B-E3FB59710D79}" destId="{0408E4C3-754B-4499-9912-1497E902B84B}" srcOrd="1" destOrd="0" presId="urn:microsoft.com/office/officeart/2018/5/layout/IconCircleLabelList"/>
    <dgm:cxn modelId="{3BB51D20-C97D-46D2-AE1E-284437B679E8}" type="presParOf" srcId="{0BE55D87-A70C-4C6F-BC9B-E3FB59710D79}" destId="{9BB030D2-F1EA-47BD-97C9-365662E1F511}" srcOrd="2" destOrd="0" presId="urn:microsoft.com/office/officeart/2018/5/layout/IconCircleLabelList"/>
    <dgm:cxn modelId="{D4B62237-A8AA-4309-85CA-8BF0FA57A04F}" type="presParOf" srcId="{0BE55D87-A70C-4C6F-BC9B-E3FB59710D79}" destId="{B78BC1BD-0613-41C1-A676-0688EC2D7B4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6CFB89-E4EE-428E-8E50-100FF23FBDAD}" type="doc">
      <dgm:prSet loTypeId="urn:microsoft.com/office/officeart/2016/7/layout/LinearBlockProcessNumbered" loCatId="process" qsTypeId="urn:microsoft.com/office/officeart/2005/8/quickstyle/simple4" qsCatId="simple" csTypeId="urn:microsoft.com/office/officeart/2005/8/colors/colorful1" csCatId="colorful"/>
      <dgm:spPr/>
      <dgm:t>
        <a:bodyPr/>
        <a:lstStyle/>
        <a:p>
          <a:endParaRPr lang="en-US"/>
        </a:p>
      </dgm:t>
    </dgm:pt>
    <dgm:pt modelId="{0C2849A7-92B0-40FF-851D-E6F8FD30AA9E}">
      <dgm:prSet/>
      <dgm:spPr/>
      <dgm:t>
        <a:bodyPr/>
        <a:lstStyle/>
        <a:p>
          <a:r>
            <a:rPr lang="en-IN" b="0" i="0" dirty="0"/>
            <a:t>Single Sign-On (SSO): Access multiple applications with just one set of credentials.</a:t>
          </a:r>
          <a:endParaRPr lang="en-US" dirty="0"/>
        </a:p>
      </dgm:t>
    </dgm:pt>
    <dgm:pt modelId="{BAD266A1-8AF3-4140-9179-369150B27CD2}" type="parTrans" cxnId="{A4DB6684-0452-4938-BB62-6386341EB083}">
      <dgm:prSet/>
      <dgm:spPr/>
      <dgm:t>
        <a:bodyPr/>
        <a:lstStyle/>
        <a:p>
          <a:endParaRPr lang="en-US"/>
        </a:p>
      </dgm:t>
    </dgm:pt>
    <dgm:pt modelId="{A637535C-C183-4372-9CAF-6E947FAF0A17}" type="sibTrans" cxnId="{A4DB6684-0452-4938-BB62-6386341EB083}">
      <dgm:prSet phldrT="01" phldr="0"/>
      <dgm:spPr/>
      <dgm:t>
        <a:bodyPr/>
        <a:lstStyle/>
        <a:p>
          <a:r>
            <a:rPr lang="en-US"/>
            <a:t>01</a:t>
          </a:r>
        </a:p>
      </dgm:t>
    </dgm:pt>
    <dgm:pt modelId="{CD04BDAE-B940-4D50-9A1D-0261A882C638}">
      <dgm:prSet/>
      <dgm:spPr/>
      <dgm:t>
        <a:bodyPr/>
        <a:lstStyle/>
        <a:p>
          <a:r>
            <a:rPr lang="en-IN" b="0" i="0" dirty="0"/>
            <a:t>Multi-Factor Authentication (MFA): Add an extra layer of security with MFA.</a:t>
          </a:r>
          <a:endParaRPr lang="en-US" dirty="0"/>
        </a:p>
      </dgm:t>
    </dgm:pt>
    <dgm:pt modelId="{25985E9A-4A9F-45B8-A646-20F7E8106DBA}" type="parTrans" cxnId="{0D891BC0-CC20-435A-8023-1EC3E120EC52}">
      <dgm:prSet/>
      <dgm:spPr/>
      <dgm:t>
        <a:bodyPr/>
        <a:lstStyle/>
        <a:p>
          <a:endParaRPr lang="en-US"/>
        </a:p>
      </dgm:t>
    </dgm:pt>
    <dgm:pt modelId="{AAF4DED2-79FC-4B2A-942A-0136754587D4}" type="sibTrans" cxnId="{0D891BC0-CC20-435A-8023-1EC3E120EC52}">
      <dgm:prSet phldrT="02" phldr="0"/>
      <dgm:spPr/>
      <dgm:t>
        <a:bodyPr/>
        <a:lstStyle/>
        <a:p>
          <a:r>
            <a:rPr lang="en-US"/>
            <a:t>02</a:t>
          </a:r>
        </a:p>
      </dgm:t>
    </dgm:pt>
    <dgm:pt modelId="{619657EA-6A9E-457C-8E5C-F467E3DB3E3B}">
      <dgm:prSet/>
      <dgm:spPr/>
      <dgm:t>
        <a:bodyPr/>
        <a:lstStyle/>
        <a:p>
          <a:r>
            <a:rPr lang="en-IN" b="0" i="0" dirty="0"/>
            <a:t>Universal Directory: Centralize user management across all applications and devices.</a:t>
          </a:r>
          <a:endParaRPr lang="en-US" dirty="0"/>
        </a:p>
      </dgm:t>
    </dgm:pt>
    <dgm:pt modelId="{01AD89E7-2202-462A-A2D7-9D55EEAEFE79}" type="parTrans" cxnId="{D7D65E5C-4177-45F4-9049-BF9A7E3521BE}">
      <dgm:prSet/>
      <dgm:spPr/>
      <dgm:t>
        <a:bodyPr/>
        <a:lstStyle/>
        <a:p>
          <a:endParaRPr lang="en-US"/>
        </a:p>
      </dgm:t>
    </dgm:pt>
    <dgm:pt modelId="{F64DE463-ECD4-4E18-BABB-A2D49B9C8FD0}" type="sibTrans" cxnId="{D7D65E5C-4177-45F4-9049-BF9A7E3521BE}">
      <dgm:prSet phldrT="03" phldr="0"/>
      <dgm:spPr/>
      <dgm:t>
        <a:bodyPr/>
        <a:lstStyle/>
        <a:p>
          <a:r>
            <a:rPr lang="en-US"/>
            <a:t>03</a:t>
          </a:r>
        </a:p>
      </dgm:t>
    </dgm:pt>
    <dgm:pt modelId="{EC9DCFD9-63F6-4BB5-B3CE-78474F3B0CEE}">
      <dgm:prSet/>
      <dgm:spPr/>
      <dgm:t>
        <a:bodyPr/>
        <a:lstStyle/>
        <a:p>
          <a:r>
            <a:rPr lang="en-IN" b="0" i="0"/>
            <a:t>Lifecycle Management: Automate user provisioning, deprovisioning, and account updates.</a:t>
          </a:r>
          <a:endParaRPr lang="en-US"/>
        </a:p>
      </dgm:t>
    </dgm:pt>
    <dgm:pt modelId="{E9D1F9CA-E00E-490C-99C6-5146F6E60947}" type="parTrans" cxnId="{0EEAE6FE-D614-45F6-BCC5-DA5395E2AE25}">
      <dgm:prSet/>
      <dgm:spPr/>
      <dgm:t>
        <a:bodyPr/>
        <a:lstStyle/>
        <a:p>
          <a:endParaRPr lang="en-US"/>
        </a:p>
      </dgm:t>
    </dgm:pt>
    <dgm:pt modelId="{3A59699B-F154-4391-B826-17E84B4B63C8}" type="sibTrans" cxnId="{0EEAE6FE-D614-45F6-BCC5-DA5395E2AE25}">
      <dgm:prSet phldrT="04" phldr="0"/>
      <dgm:spPr/>
      <dgm:t>
        <a:bodyPr/>
        <a:lstStyle/>
        <a:p>
          <a:r>
            <a:rPr lang="en-US"/>
            <a:t>04</a:t>
          </a:r>
        </a:p>
      </dgm:t>
    </dgm:pt>
    <dgm:pt modelId="{658F2BB1-B64A-4CB0-8AC2-6DA1B918C325}" type="pres">
      <dgm:prSet presAssocID="{066CFB89-E4EE-428E-8E50-100FF23FBDAD}" presName="Name0" presStyleCnt="0">
        <dgm:presLayoutVars>
          <dgm:animLvl val="lvl"/>
          <dgm:resizeHandles val="exact"/>
        </dgm:presLayoutVars>
      </dgm:prSet>
      <dgm:spPr/>
    </dgm:pt>
    <dgm:pt modelId="{C8635021-8EFB-4D7C-BFAB-0920B309E00F}" type="pres">
      <dgm:prSet presAssocID="{0C2849A7-92B0-40FF-851D-E6F8FD30AA9E}" presName="compositeNode" presStyleCnt="0">
        <dgm:presLayoutVars>
          <dgm:bulletEnabled val="1"/>
        </dgm:presLayoutVars>
      </dgm:prSet>
      <dgm:spPr/>
    </dgm:pt>
    <dgm:pt modelId="{14854B90-57BD-4BD9-B5AC-C55B05D1690A}" type="pres">
      <dgm:prSet presAssocID="{0C2849A7-92B0-40FF-851D-E6F8FD30AA9E}" presName="bgRect" presStyleLbl="alignNode1" presStyleIdx="0" presStyleCnt="4"/>
      <dgm:spPr/>
    </dgm:pt>
    <dgm:pt modelId="{D8FA22F3-1B75-4D13-8F01-BE58141905EE}" type="pres">
      <dgm:prSet presAssocID="{A637535C-C183-4372-9CAF-6E947FAF0A17}" presName="sibTransNodeRect" presStyleLbl="alignNode1" presStyleIdx="0" presStyleCnt="4">
        <dgm:presLayoutVars>
          <dgm:chMax val="0"/>
          <dgm:bulletEnabled val="1"/>
        </dgm:presLayoutVars>
      </dgm:prSet>
      <dgm:spPr/>
    </dgm:pt>
    <dgm:pt modelId="{559F727A-6023-49AE-B24D-C47AC080B5DE}" type="pres">
      <dgm:prSet presAssocID="{0C2849A7-92B0-40FF-851D-E6F8FD30AA9E}" presName="nodeRect" presStyleLbl="alignNode1" presStyleIdx="0" presStyleCnt="4">
        <dgm:presLayoutVars>
          <dgm:bulletEnabled val="1"/>
        </dgm:presLayoutVars>
      </dgm:prSet>
      <dgm:spPr/>
    </dgm:pt>
    <dgm:pt modelId="{453BCC01-A8A5-4786-A85F-735F53AF37CD}" type="pres">
      <dgm:prSet presAssocID="{A637535C-C183-4372-9CAF-6E947FAF0A17}" presName="sibTrans" presStyleCnt="0"/>
      <dgm:spPr/>
    </dgm:pt>
    <dgm:pt modelId="{AA2A73C0-55CB-494D-AE00-6DC74A870598}" type="pres">
      <dgm:prSet presAssocID="{CD04BDAE-B940-4D50-9A1D-0261A882C638}" presName="compositeNode" presStyleCnt="0">
        <dgm:presLayoutVars>
          <dgm:bulletEnabled val="1"/>
        </dgm:presLayoutVars>
      </dgm:prSet>
      <dgm:spPr/>
    </dgm:pt>
    <dgm:pt modelId="{0F056A2D-D387-4C93-B436-F1FEAA22474A}" type="pres">
      <dgm:prSet presAssocID="{CD04BDAE-B940-4D50-9A1D-0261A882C638}" presName="bgRect" presStyleLbl="alignNode1" presStyleIdx="1" presStyleCnt="4"/>
      <dgm:spPr/>
    </dgm:pt>
    <dgm:pt modelId="{FF46CB30-AE4E-4B12-93FA-93235A7236AF}" type="pres">
      <dgm:prSet presAssocID="{AAF4DED2-79FC-4B2A-942A-0136754587D4}" presName="sibTransNodeRect" presStyleLbl="alignNode1" presStyleIdx="1" presStyleCnt="4">
        <dgm:presLayoutVars>
          <dgm:chMax val="0"/>
          <dgm:bulletEnabled val="1"/>
        </dgm:presLayoutVars>
      </dgm:prSet>
      <dgm:spPr/>
    </dgm:pt>
    <dgm:pt modelId="{3ACC00B6-238C-4BDE-B413-64AAF10EEB59}" type="pres">
      <dgm:prSet presAssocID="{CD04BDAE-B940-4D50-9A1D-0261A882C638}" presName="nodeRect" presStyleLbl="alignNode1" presStyleIdx="1" presStyleCnt="4">
        <dgm:presLayoutVars>
          <dgm:bulletEnabled val="1"/>
        </dgm:presLayoutVars>
      </dgm:prSet>
      <dgm:spPr/>
    </dgm:pt>
    <dgm:pt modelId="{7AF35079-1816-471E-8751-2AC7AAA483E6}" type="pres">
      <dgm:prSet presAssocID="{AAF4DED2-79FC-4B2A-942A-0136754587D4}" presName="sibTrans" presStyleCnt="0"/>
      <dgm:spPr/>
    </dgm:pt>
    <dgm:pt modelId="{CEA897C4-24EB-4364-B11A-3532B75A01CB}" type="pres">
      <dgm:prSet presAssocID="{619657EA-6A9E-457C-8E5C-F467E3DB3E3B}" presName="compositeNode" presStyleCnt="0">
        <dgm:presLayoutVars>
          <dgm:bulletEnabled val="1"/>
        </dgm:presLayoutVars>
      </dgm:prSet>
      <dgm:spPr/>
    </dgm:pt>
    <dgm:pt modelId="{90DF1956-F9B4-4DEE-B563-19B207FB13C8}" type="pres">
      <dgm:prSet presAssocID="{619657EA-6A9E-457C-8E5C-F467E3DB3E3B}" presName="bgRect" presStyleLbl="alignNode1" presStyleIdx="2" presStyleCnt="4"/>
      <dgm:spPr/>
    </dgm:pt>
    <dgm:pt modelId="{5F957192-803E-4F68-BBC6-F9138A3C1A42}" type="pres">
      <dgm:prSet presAssocID="{F64DE463-ECD4-4E18-BABB-A2D49B9C8FD0}" presName="sibTransNodeRect" presStyleLbl="alignNode1" presStyleIdx="2" presStyleCnt="4">
        <dgm:presLayoutVars>
          <dgm:chMax val="0"/>
          <dgm:bulletEnabled val="1"/>
        </dgm:presLayoutVars>
      </dgm:prSet>
      <dgm:spPr/>
    </dgm:pt>
    <dgm:pt modelId="{22F519C6-9ADE-4694-BF05-772F13EEA6E9}" type="pres">
      <dgm:prSet presAssocID="{619657EA-6A9E-457C-8E5C-F467E3DB3E3B}" presName="nodeRect" presStyleLbl="alignNode1" presStyleIdx="2" presStyleCnt="4">
        <dgm:presLayoutVars>
          <dgm:bulletEnabled val="1"/>
        </dgm:presLayoutVars>
      </dgm:prSet>
      <dgm:spPr/>
    </dgm:pt>
    <dgm:pt modelId="{7C1E9AF2-A8F9-4F31-80FD-EB1FE3247E1A}" type="pres">
      <dgm:prSet presAssocID="{F64DE463-ECD4-4E18-BABB-A2D49B9C8FD0}" presName="sibTrans" presStyleCnt="0"/>
      <dgm:spPr/>
    </dgm:pt>
    <dgm:pt modelId="{91F6ABBA-02EB-4851-AF9D-CEA3F5054975}" type="pres">
      <dgm:prSet presAssocID="{EC9DCFD9-63F6-4BB5-B3CE-78474F3B0CEE}" presName="compositeNode" presStyleCnt="0">
        <dgm:presLayoutVars>
          <dgm:bulletEnabled val="1"/>
        </dgm:presLayoutVars>
      </dgm:prSet>
      <dgm:spPr/>
    </dgm:pt>
    <dgm:pt modelId="{FCE8EA3E-6211-4CE2-A4F5-0E5788B1C662}" type="pres">
      <dgm:prSet presAssocID="{EC9DCFD9-63F6-4BB5-B3CE-78474F3B0CEE}" presName="bgRect" presStyleLbl="alignNode1" presStyleIdx="3" presStyleCnt="4"/>
      <dgm:spPr/>
    </dgm:pt>
    <dgm:pt modelId="{2BF36889-4892-43E4-9AC0-50145E564641}" type="pres">
      <dgm:prSet presAssocID="{3A59699B-F154-4391-B826-17E84B4B63C8}" presName="sibTransNodeRect" presStyleLbl="alignNode1" presStyleIdx="3" presStyleCnt="4">
        <dgm:presLayoutVars>
          <dgm:chMax val="0"/>
          <dgm:bulletEnabled val="1"/>
        </dgm:presLayoutVars>
      </dgm:prSet>
      <dgm:spPr/>
    </dgm:pt>
    <dgm:pt modelId="{121B3FA2-371F-4CA5-BF6F-8BF8D5AF5AF2}" type="pres">
      <dgm:prSet presAssocID="{EC9DCFD9-63F6-4BB5-B3CE-78474F3B0CEE}" presName="nodeRect" presStyleLbl="alignNode1" presStyleIdx="3" presStyleCnt="4">
        <dgm:presLayoutVars>
          <dgm:bulletEnabled val="1"/>
        </dgm:presLayoutVars>
      </dgm:prSet>
      <dgm:spPr/>
    </dgm:pt>
  </dgm:ptLst>
  <dgm:cxnLst>
    <dgm:cxn modelId="{1B939B0F-0D49-4DF4-B6F0-BF1094527BC2}" type="presOf" srcId="{066CFB89-E4EE-428E-8E50-100FF23FBDAD}" destId="{658F2BB1-B64A-4CB0-8AC2-6DA1B918C325}" srcOrd="0" destOrd="0" presId="urn:microsoft.com/office/officeart/2016/7/layout/LinearBlockProcessNumbered"/>
    <dgm:cxn modelId="{FC079E1E-5F6B-4BF9-AD5B-49192EF6BEB0}" type="presOf" srcId="{0C2849A7-92B0-40FF-851D-E6F8FD30AA9E}" destId="{14854B90-57BD-4BD9-B5AC-C55B05D1690A}" srcOrd="0" destOrd="0" presId="urn:microsoft.com/office/officeart/2016/7/layout/LinearBlockProcessNumbered"/>
    <dgm:cxn modelId="{2093582C-6A19-4274-8FB3-AAD3EEDFECEA}" type="presOf" srcId="{0C2849A7-92B0-40FF-851D-E6F8FD30AA9E}" destId="{559F727A-6023-49AE-B24D-C47AC080B5DE}" srcOrd="1" destOrd="0" presId="urn:microsoft.com/office/officeart/2016/7/layout/LinearBlockProcessNumbered"/>
    <dgm:cxn modelId="{CE8C215C-015E-4DE8-BDF5-F0E280677DBC}" type="presOf" srcId="{619657EA-6A9E-457C-8E5C-F467E3DB3E3B}" destId="{90DF1956-F9B4-4DEE-B563-19B207FB13C8}" srcOrd="0" destOrd="0" presId="urn:microsoft.com/office/officeart/2016/7/layout/LinearBlockProcessNumbered"/>
    <dgm:cxn modelId="{D7D65E5C-4177-45F4-9049-BF9A7E3521BE}" srcId="{066CFB89-E4EE-428E-8E50-100FF23FBDAD}" destId="{619657EA-6A9E-457C-8E5C-F467E3DB3E3B}" srcOrd="2" destOrd="0" parTransId="{01AD89E7-2202-462A-A2D7-9D55EEAEFE79}" sibTransId="{F64DE463-ECD4-4E18-BABB-A2D49B9C8FD0}"/>
    <dgm:cxn modelId="{5F1ADB6A-0C60-47EE-B420-3E154803E01F}" type="presOf" srcId="{AAF4DED2-79FC-4B2A-942A-0136754587D4}" destId="{FF46CB30-AE4E-4B12-93FA-93235A7236AF}" srcOrd="0" destOrd="0" presId="urn:microsoft.com/office/officeart/2016/7/layout/LinearBlockProcessNumbered"/>
    <dgm:cxn modelId="{23A6E854-2E62-41F3-B785-D594DC6D3D8C}" type="presOf" srcId="{CD04BDAE-B940-4D50-9A1D-0261A882C638}" destId="{3ACC00B6-238C-4BDE-B413-64AAF10EEB59}" srcOrd="1" destOrd="0" presId="urn:microsoft.com/office/officeart/2016/7/layout/LinearBlockProcessNumbered"/>
    <dgm:cxn modelId="{8DDF0C58-B8FA-4EF4-B110-A2ABACB39AAB}" type="presOf" srcId="{CD04BDAE-B940-4D50-9A1D-0261A882C638}" destId="{0F056A2D-D387-4C93-B436-F1FEAA22474A}" srcOrd="0" destOrd="0" presId="urn:microsoft.com/office/officeart/2016/7/layout/LinearBlockProcessNumbered"/>
    <dgm:cxn modelId="{C4815358-0B21-4692-A665-08C033ED357A}" type="presOf" srcId="{A637535C-C183-4372-9CAF-6E947FAF0A17}" destId="{D8FA22F3-1B75-4D13-8F01-BE58141905EE}" srcOrd="0" destOrd="0" presId="urn:microsoft.com/office/officeart/2016/7/layout/LinearBlockProcessNumbered"/>
    <dgm:cxn modelId="{A4DB6684-0452-4938-BB62-6386341EB083}" srcId="{066CFB89-E4EE-428E-8E50-100FF23FBDAD}" destId="{0C2849A7-92B0-40FF-851D-E6F8FD30AA9E}" srcOrd="0" destOrd="0" parTransId="{BAD266A1-8AF3-4140-9179-369150B27CD2}" sibTransId="{A637535C-C183-4372-9CAF-6E947FAF0A17}"/>
    <dgm:cxn modelId="{1CE55C96-503B-453F-A0B1-CAA4D3F795EC}" type="presOf" srcId="{619657EA-6A9E-457C-8E5C-F467E3DB3E3B}" destId="{22F519C6-9ADE-4694-BF05-772F13EEA6E9}" srcOrd="1" destOrd="0" presId="urn:microsoft.com/office/officeart/2016/7/layout/LinearBlockProcessNumbered"/>
    <dgm:cxn modelId="{F7BDD29D-1479-496E-A77A-04D8F5F4A430}" type="presOf" srcId="{3A59699B-F154-4391-B826-17E84B4B63C8}" destId="{2BF36889-4892-43E4-9AC0-50145E564641}" srcOrd="0" destOrd="0" presId="urn:microsoft.com/office/officeart/2016/7/layout/LinearBlockProcessNumbered"/>
    <dgm:cxn modelId="{D06DF3B6-3311-4E27-B9F9-1BEE2D546509}" type="presOf" srcId="{EC9DCFD9-63F6-4BB5-B3CE-78474F3B0CEE}" destId="{FCE8EA3E-6211-4CE2-A4F5-0E5788B1C662}" srcOrd="0" destOrd="0" presId="urn:microsoft.com/office/officeart/2016/7/layout/LinearBlockProcessNumbered"/>
    <dgm:cxn modelId="{0D891BC0-CC20-435A-8023-1EC3E120EC52}" srcId="{066CFB89-E4EE-428E-8E50-100FF23FBDAD}" destId="{CD04BDAE-B940-4D50-9A1D-0261A882C638}" srcOrd="1" destOrd="0" parTransId="{25985E9A-4A9F-45B8-A646-20F7E8106DBA}" sibTransId="{AAF4DED2-79FC-4B2A-942A-0136754587D4}"/>
    <dgm:cxn modelId="{76D5ECE6-366F-49B0-80DF-0B8F36BF5D46}" type="presOf" srcId="{F64DE463-ECD4-4E18-BABB-A2D49B9C8FD0}" destId="{5F957192-803E-4F68-BBC6-F9138A3C1A42}" srcOrd="0" destOrd="0" presId="urn:microsoft.com/office/officeart/2016/7/layout/LinearBlockProcessNumbered"/>
    <dgm:cxn modelId="{815B0DFB-4F62-40B0-A738-1DA8131F1CE9}" type="presOf" srcId="{EC9DCFD9-63F6-4BB5-B3CE-78474F3B0CEE}" destId="{121B3FA2-371F-4CA5-BF6F-8BF8D5AF5AF2}" srcOrd="1" destOrd="0" presId="urn:microsoft.com/office/officeart/2016/7/layout/LinearBlockProcessNumbered"/>
    <dgm:cxn modelId="{0EEAE6FE-D614-45F6-BCC5-DA5395E2AE25}" srcId="{066CFB89-E4EE-428E-8E50-100FF23FBDAD}" destId="{EC9DCFD9-63F6-4BB5-B3CE-78474F3B0CEE}" srcOrd="3" destOrd="0" parTransId="{E9D1F9CA-E00E-490C-99C6-5146F6E60947}" sibTransId="{3A59699B-F154-4391-B826-17E84B4B63C8}"/>
    <dgm:cxn modelId="{2C265F83-F57E-427D-8CE0-2B47757F5D9C}" type="presParOf" srcId="{658F2BB1-B64A-4CB0-8AC2-6DA1B918C325}" destId="{C8635021-8EFB-4D7C-BFAB-0920B309E00F}" srcOrd="0" destOrd="0" presId="urn:microsoft.com/office/officeart/2016/7/layout/LinearBlockProcessNumbered"/>
    <dgm:cxn modelId="{D2267F0E-7640-477E-94CE-F2591E46123D}" type="presParOf" srcId="{C8635021-8EFB-4D7C-BFAB-0920B309E00F}" destId="{14854B90-57BD-4BD9-B5AC-C55B05D1690A}" srcOrd="0" destOrd="0" presId="urn:microsoft.com/office/officeart/2016/7/layout/LinearBlockProcessNumbered"/>
    <dgm:cxn modelId="{7C4EB0C1-BD87-4027-A708-BE936E25ABDC}" type="presParOf" srcId="{C8635021-8EFB-4D7C-BFAB-0920B309E00F}" destId="{D8FA22F3-1B75-4D13-8F01-BE58141905EE}" srcOrd="1" destOrd="0" presId="urn:microsoft.com/office/officeart/2016/7/layout/LinearBlockProcessNumbered"/>
    <dgm:cxn modelId="{A1F93613-4737-48A8-965E-78B3559644C5}" type="presParOf" srcId="{C8635021-8EFB-4D7C-BFAB-0920B309E00F}" destId="{559F727A-6023-49AE-B24D-C47AC080B5DE}" srcOrd="2" destOrd="0" presId="urn:microsoft.com/office/officeart/2016/7/layout/LinearBlockProcessNumbered"/>
    <dgm:cxn modelId="{2A76BB63-933D-4074-A1C1-21B349EA1936}" type="presParOf" srcId="{658F2BB1-B64A-4CB0-8AC2-6DA1B918C325}" destId="{453BCC01-A8A5-4786-A85F-735F53AF37CD}" srcOrd="1" destOrd="0" presId="urn:microsoft.com/office/officeart/2016/7/layout/LinearBlockProcessNumbered"/>
    <dgm:cxn modelId="{BFC19B3F-4675-41E5-A506-51B3461BE339}" type="presParOf" srcId="{658F2BB1-B64A-4CB0-8AC2-6DA1B918C325}" destId="{AA2A73C0-55CB-494D-AE00-6DC74A870598}" srcOrd="2" destOrd="0" presId="urn:microsoft.com/office/officeart/2016/7/layout/LinearBlockProcessNumbered"/>
    <dgm:cxn modelId="{FE9ED9AA-E909-4E53-A640-8029C0D8160E}" type="presParOf" srcId="{AA2A73C0-55CB-494D-AE00-6DC74A870598}" destId="{0F056A2D-D387-4C93-B436-F1FEAA22474A}" srcOrd="0" destOrd="0" presId="urn:microsoft.com/office/officeart/2016/7/layout/LinearBlockProcessNumbered"/>
    <dgm:cxn modelId="{2B1B2C23-17DA-47B2-83BF-D696EDFEB945}" type="presParOf" srcId="{AA2A73C0-55CB-494D-AE00-6DC74A870598}" destId="{FF46CB30-AE4E-4B12-93FA-93235A7236AF}" srcOrd="1" destOrd="0" presId="urn:microsoft.com/office/officeart/2016/7/layout/LinearBlockProcessNumbered"/>
    <dgm:cxn modelId="{BE12396F-385D-4AB6-B13A-49A4ACA16B03}" type="presParOf" srcId="{AA2A73C0-55CB-494D-AE00-6DC74A870598}" destId="{3ACC00B6-238C-4BDE-B413-64AAF10EEB59}" srcOrd="2" destOrd="0" presId="urn:microsoft.com/office/officeart/2016/7/layout/LinearBlockProcessNumbered"/>
    <dgm:cxn modelId="{40098D41-DA5B-495C-B861-0201F26291FE}" type="presParOf" srcId="{658F2BB1-B64A-4CB0-8AC2-6DA1B918C325}" destId="{7AF35079-1816-471E-8751-2AC7AAA483E6}" srcOrd="3" destOrd="0" presId="urn:microsoft.com/office/officeart/2016/7/layout/LinearBlockProcessNumbered"/>
    <dgm:cxn modelId="{5447450D-B0E0-4713-B2BF-F8C6CC5A859F}" type="presParOf" srcId="{658F2BB1-B64A-4CB0-8AC2-6DA1B918C325}" destId="{CEA897C4-24EB-4364-B11A-3532B75A01CB}" srcOrd="4" destOrd="0" presId="urn:microsoft.com/office/officeart/2016/7/layout/LinearBlockProcessNumbered"/>
    <dgm:cxn modelId="{71664D60-A5AF-49FB-B650-49DB54C89744}" type="presParOf" srcId="{CEA897C4-24EB-4364-B11A-3532B75A01CB}" destId="{90DF1956-F9B4-4DEE-B563-19B207FB13C8}" srcOrd="0" destOrd="0" presId="urn:microsoft.com/office/officeart/2016/7/layout/LinearBlockProcessNumbered"/>
    <dgm:cxn modelId="{B841012B-50AA-4C28-8963-2ED2B4E4FCB1}" type="presParOf" srcId="{CEA897C4-24EB-4364-B11A-3532B75A01CB}" destId="{5F957192-803E-4F68-BBC6-F9138A3C1A42}" srcOrd="1" destOrd="0" presId="urn:microsoft.com/office/officeart/2016/7/layout/LinearBlockProcessNumbered"/>
    <dgm:cxn modelId="{CFD97454-6BC2-42AC-97AB-15A4E8CA5C97}" type="presParOf" srcId="{CEA897C4-24EB-4364-B11A-3532B75A01CB}" destId="{22F519C6-9ADE-4694-BF05-772F13EEA6E9}" srcOrd="2" destOrd="0" presId="urn:microsoft.com/office/officeart/2016/7/layout/LinearBlockProcessNumbered"/>
    <dgm:cxn modelId="{5B13EDC5-3D8F-44C6-B79F-6E35C05B1814}" type="presParOf" srcId="{658F2BB1-B64A-4CB0-8AC2-6DA1B918C325}" destId="{7C1E9AF2-A8F9-4F31-80FD-EB1FE3247E1A}" srcOrd="5" destOrd="0" presId="urn:microsoft.com/office/officeart/2016/7/layout/LinearBlockProcessNumbered"/>
    <dgm:cxn modelId="{13C40DBE-3F69-4C80-BFE7-76E69E8D2F26}" type="presParOf" srcId="{658F2BB1-B64A-4CB0-8AC2-6DA1B918C325}" destId="{91F6ABBA-02EB-4851-AF9D-CEA3F5054975}" srcOrd="6" destOrd="0" presId="urn:microsoft.com/office/officeart/2016/7/layout/LinearBlockProcessNumbered"/>
    <dgm:cxn modelId="{0090A056-091D-4403-826B-97605213E10E}" type="presParOf" srcId="{91F6ABBA-02EB-4851-AF9D-CEA3F5054975}" destId="{FCE8EA3E-6211-4CE2-A4F5-0E5788B1C662}" srcOrd="0" destOrd="0" presId="urn:microsoft.com/office/officeart/2016/7/layout/LinearBlockProcessNumbered"/>
    <dgm:cxn modelId="{DCF9D5CD-2742-4948-BB3C-DDD86E49E1F9}" type="presParOf" srcId="{91F6ABBA-02EB-4851-AF9D-CEA3F5054975}" destId="{2BF36889-4892-43E4-9AC0-50145E564641}" srcOrd="1" destOrd="0" presId="urn:microsoft.com/office/officeart/2016/7/layout/LinearBlockProcessNumbered"/>
    <dgm:cxn modelId="{AB130CA4-BE75-4E58-9C85-511B3CF8A32F}" type="presParOf" srcId="{91F6ABBA-02EB-4851-AF9D-CEA3F5054975}" destId="{121B3FA2-371F-4CA5-BF6F-8BF8D5AF5AF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1CE326-4B12-4173-9668-C7C430693A6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BA8F49-2A9C-4CDC-83FD-52B91E6F1436}">
      <dgm:prSet/>
      <dgm:spPr/>
      <dgm:t>
        <a:bodyPr/>
        <a:lstStyle/>
        <a:p>
          <a:r>
            <a:rPr lang="en-IN" b="0" i="0" dirty="0"/>
            <a:t>Admin privileges revoked refers to the action of removing administrative rights or privileges from a user or account within a system or network.</a:t>
          </a:r>
          <a:endParaRPr lang="en-US" dirty="0"/>
        </a:p>
      </dgm:t>
    </dgm:pt>
    <dgm:pt modelId="{28C8C6EE-E59C-4031-814B-28F614A74D66}" type="parTrans" cxnId="{AB94588E-3DAB-41B2-B557-EFAC23C7CAC2}">
      <dgm:prSet/>
      <dgm:spPr/>
      <dgm:t>
        <a:bodyPr/>
        <a:lstStyle/>
        <a:p>
          <a:endParaRPr lang="en-US"/>
        </a:p>
      </dgm:t>
    </dgm:pt>
    <dgm:pt modelId="{11A4987E-C138-4C90-80B4-5169406B5BA4}" type="sibTrans" cxnId="{AB94588E-3DAB-41B2-B557-EFAC23C7CAC2}">
      <dgm:prSet/>
      <dgm:spPr/>
      <dgm:t>
        <a:bodyPr/>
        <a:lstStyle/>
        <a:p>
          <a:endParaRPr lang="en-US"/>
        </a:p>
      </dgm:t>
    </dgm:pt>
    <dgm:pt modelId="{2539B223-92C5-4CD9-AAB7-BAE6DF069875}">
      <dgm:prSet/>
      <dgm:spPr/>
      <dgm:t>
        <a:bodyPr/>
        <a:lstStyle/>
        <a:p>
          <a:r>
            <a:rPr lang="en-IN" b="1" i="0"/>
            <a:t>Administrative Access:</a:t>
          </a:r>
          <a:r>
            <a:rPr lang="en-IN" b="0" i="0"/>
            <a:t> Admin privileges typically grant users elevated access levels, allowing them to perform various administrative tasks such as installing software, modifying system settings, and managing user accounts.</a:t>
          </a:r>
          <a:endParaRPr lang="en-US"/>
        </a:p>
      </dgm:t>
    </dgm:pt>
    <dgm:pt modelId="{9E61FB6A-597A-4957-9795-BBCA939154C3}" type="parTrans" cxnId="{64979388-B720-4B64-85FC-8B00A01D2D8F}">
      <dgm:prSet/>
      <dgm:spPr/>
      <dgm:t>
        <a:bodyPr/>
        <a:lstStyle/>
        <a:p>
          <a:endParaRPr lang="en-US"/>
        </a:p>
      </dgm:t>
    </dgm:pt>
    <dgm:pt modelId="{B44AECC0-E830-42C9-A467-D2CDE03E1B46}" type="sibTrans" cxnId="{64979388-B720-4B64-85FC-8B00A01D2D8F}">
      <dgm:prSet/>
      <dgm:spPr/>
      <dgm:t>
        <a:bodyPr/>
        <a:lstStyle/>
        <a:p>
          <a:endParaRPr lang="en-US"/>
        </a:p>
      </dgm:t>
    </dgm:pt>
    <dgm:pt modelId="{6852F6C3-7026-4E8F-8F3F-0D7E08494209}" type="pres">
      <dgm:prSet presAssocID="{9F1CE326-4B12-4173-9668-C7C430693A69}" presName="root" presStyleCnt="0">
        <dgm:presLayoutVars>
          <dgm:dir/>
          <dgm:resizeHandles val="exact"/>
        </dgm:presLayoutVars>
      </dgm:prSet>
      <dgm:spPr/>
    </dgm:pt>
    <dgm:pt modelId="{327DA67D-8954-4C19-BF7C-8D8DF00C4215}" type="pres">
      <dgm:prSet presAssocID="{DCBA8F49-2A9C-4CDC-83FD-52B91E6F1436}" presName="compNode" presStyleCnt="0"/>
      <dgm:spPr/>
    </dgm:pt>
    <dgm:pt modelId="{2A5B47DC-66C3-442C-BE2B-CDFB7E8EC610}" type="pres">
      <dgm:prSet presAssocID="{DCBA8F49-2A9C-4CDC-83FD-52B91E6F143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51993153-22A0-4CD5-90A3-48EF6C6E653F}" type="pres">
      <dgm:prSet presAssocID="{DCBA8F49-2A9C-4CDC-83FD-52B91E6F1436}" presName="spaceRect" presStyleCnt="0"/>
      <dgm:spPr/>
    </dgm:pt>
    <dgm:pt modelId="{21DFF24C-08AE-4346-A2D8-918437510277}" type="pres">
      <dgm:prSet presAssocID="{DCBA8F49-2A9C-4CDC-83FD-52B91E6F1436}" presName="textRect" presStyleLbl="revTx" presStyleIdx="0" presStyleCnt="2">
        <dgm:presLayoutVars>
          <dgm:chMax val="1"/>
          <dgm:chPref val="1"/>
        </dgm:presLayoutVars>
      </dgm:prSet>
      <dgm:spPr/>
    </dgm:pt>
    <dgm:pt modelId="{BFFCC558-FCB8-4327-B9D3-CABAB2E94E25}" type="pres">
      <dgm:prSet presAssocID="{11A4987E-C138-4C90-80B4-5169406B5BA4}" presName="sibTrans" presStyleCnt="0"/>
      <dgm:spPr/>
    </dgm:pt>
    <dgm:pt modelId="{D827D0C8-5A0C-45B3-B5C3-43CA44C0668D}" type="pres">
      <dgm:prSet presAssocID="{2539B223-92C5-4CD9-AAB7-BAE6DF069875}" presName="compNode" presStyleCnt="0"/>
      <dgm:spPr/>
    </dgm:pt>
    <dgm:pt modelId="{FF3EEDBA-8002-4069-B8D6-A25455331ED0}" type="pres">
      <dgm:prSet presAssocID="{2539B223-92C5-4CD9-AAB7-BAE6DF06987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DC51C10-1BBC-40BB-B0DC-F0D016D32239}" type="pres">
      <dgm:prSet presAssocID="{2539B223-92C5-4CD9-AAB7-BAE6DF069875}" presName="spaceRect" presStyleCnt="0"/>
      <dgm:spPr/>
    </dgm:pt>
    <dgm:pt modelId="{E71D8ED3-D671-418F-A525-3A5B8C2DD2E9}" type="pres">
      <dgm:prSet presAssocID="{2539B223-92C5-4CD9-AAB7-BAE6DF069875}" presName="textRect" presStyleLbl="revTx" presStyleIdx="1" presStyleCnt="2">
        <dgm:presLayoutVars>
          <dgm:chMax val="1"/>
          <dgm:chPref val="1"/>
        </dgm:presLayoutVars>
      </dgm:prSet>
      <dgm:spPr/>
    </dgm:pt>
  </dgm:ptLst>
  <dgm:cxnLst>
    <dgm:cxn modelId="{84D62959-D204-47DC-BDA3-0044B6CE9478}" type="presOf" srcId="{DCBA8F49-2A9C-4CDC-83FD-52B91E6F1436}" destId="{21DFF24C-08AE-4346-A2D8-918437510277}" srcOrd="0" destOrd="0" presId="urn:microsoft.com/office/officeart/2018/2/layout/IconLabelList"/>
    <dgm:cxn modelId="{64979388-B720-4B64-85FC-8B00A01D2D8F}" srcId="{9F1CE326-4B12-4173-9668-C7C430693A69}" destId="{2539B223-92C5-4CD9-AAB7-BAE6DF069875}" srcOrd="1" destOrd="0" parTransId="{9E61FB6A-597A-4957-9795-BBCA939154C3}" sibTransId="{B44AECC0-E830-42C9-A467-D2CDE03E1B46}"/>
    <dgm:cxn modelId="{AB94588E-3DAB-41B2-B557-EFAC23C7CAC2}" srcId="{9F1CE326-4B12-4173-9668-C7C430693A69}" destId="{DCBA8F49-2A9C-4CDC-83FD-52B91E6F1436}" srcOrd="0" destOrd="0" parTransId="{28C8C6EE-E59C-4031-814B-28F614A74D66}" sibTransId="{11A4987E-C138-4C90-80B4-5169406B5BA4}"/>
    <dgm:cxn modelId="{A5F60B9D-015D-4D77-B00F-91638BED1C22}" type="presOf" srcId="{2539B223-92C5-4CD9-AAB7-BAE6DF069875}" destId="{E71D8ED3-D671-418F-A525-3A5B8C2DD2E9}" srcOrd="0" destOrd="0" presId="urn:microsoft.com/office/officeart/2018/2/layout/IconLabelList"/>
    <dgm:cxn modelId="{4F9AA1A8-D30E-4428-9865-AAF22D155F1A}" type="presOf" srcId="{9F1CE326-4B12-4173-9668-C7C430693A69}" destId="{6852F6C3-7026-4E8F-8F3F-0D7E08494209}" srcOrd="0" destOrd="0" presId="urn:microsoft.com/office/officeart/2018/2/layout/IconLabelList"/>
    <dgm:cxn modelId="{275791CF-5AE0-480E-8533-72D2EEB6015C}" type="presParOf" srcId="{6852F6C3-7026-4E8F-8F3F-0D7E08494209}" destId="{327DA67D-8954-4C19-BF7C-8D8DF00C4215}" srcOrd="0" destOrd="0" presId="urn:microsoft.com/office/officeart/2018/2/layout/IconLabelList"/>
    <dgm:cxn modelId="{2D1E7D18-5012-4608-93E7-EFAF044E7662}" type="presParOf" srcId="{327DA67D-8954-4C19-BF7C-8D8DF00C4215}" destId="{2A5B47DC-66C3-442C-BE2B-CDFB7E8EC610}" srcOrd="0" destOrd="0" presId="urn:microsoft.com/office/officeart/2018/2/layout/IconLabelList"/>
    <dgm:cxn modelId="{C474F950-E1BE-4E72-BC7A-CADFE9096B3C}" type="presParOf" srcId="{327DA67D-8954-4C19-BF7C-8D8DF00C4215}" destId="{51993153-22A0-4CD5-90A3-48EF6C6E653F}" srcOrd="1" destOrd="0" presId="urn:microsoft.com/office/officeart/2018/2/layout/IconLabelList"/>
    <dgm:cxn modelId="{94306D0A-C197-46D7-AEF1-6C3AF4496CEA}" type="presParOf" srcId="{327DA67D-8954-4C19-BF7C-8D8DF00C4215}" destId="{21DFF24C-08AE-4346-A2D8-918437510277}" srcOrd="2" destOrd="0" presId="urn:microsoft.com/office/officeart/2018/2/layout/IconLabelList"/>
    <dgm:cxn modelId="{2F2E8A95-0191-4AD0-8AEB-1BCF44B65052}" type="presParOf" srcId="{6852F6C3-7026-4E8F-8F3F-0D7E08494209}" destId="{BFFCC558-FCB8-4327-B9D3-CABAB2E94E25}" srcOrd="1" destOrd="0" presId="urn:microsoft.com/office/officeart/2018/2/layout/IconLabelList"/>
    <dgm:cxn modelId="{E267BE99-FF23-4C1B-8F73-8847BB3951E5}" type="presParOf" srcId="{6852F6C3-7026-4E8F-8F3F-0D7E08494209}" destId="{D827D0C8-5A0C-45B3-B5C3-43CA44C0668D}" srcOrd="2" destOrd="0" presId="urn:microsoft.com/office/officeart/2018/2/layout/IconLabelList"/>
    <dgm:cxn modelId="{C45B47D2-E31A-4F06-9C34-93344FC38A76}" type="presParOf" srcId="{D827D0C8-5A0C-45B3-B5C3-43CA44C0668D}" destId="{FF3EEDBA-8002-4069-B8D6-A25455331ED0}" srcOrd="0" destOrd="0" presId="urn:microsoft.com/office/officeart/2018/2/layout/IconLabelList"/>
    <dgm:cxn modelId="{2529F776-7285-40E7-BA79-807A1DF951F8}" type="presParOf" srcId="{D827D0C8-5A0C-45B3-B5C3-43CA44C0668D}" destId="{6DC51C10-1BBC-40BB-B0DC-F0D016D32239}" srcOrd="1" destOrd="0" presId="urn:microsoft.com/office/officeart/2018/2/layout/IconLabelList"/>
    <dgm:cxn modelId="{A81BDD53-AC7B-434F-9417-FE7700B0F608}" type="presParOf" srcId="{D827D0C8-5A0C-45B3-B5C3-43CA44C0668D}" destId="{E71D8ED3-D671-418F-A525-3A5B8C2DD2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2D9D6-BCC7-424A-9F5C-5290D86BCF33}">
      <dsp:nvSpPr>
        <dsp:cNvPr id="0" name=""/>
        <dsp:cNvSpPr/>
      </dsp:nvSpPr>
      <dsp:spPr>
        <a:xfrm>
          <a:off x="1991015" y="6217"/>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98910-2D6C-4DA2-9744-81EFB1ADC557}">
      <dsp:nvSpPr>
        <dsp:cNvPr id="0" name=""/>
        <dsp:cNvSpPr/>
      </dsp:nvSpPr>
      <dsp:spPr>
        <a:xfrm>
          <a:off x="2422453" y="43765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98F6099-96AE-4CF7-ADCD-F129256560D1}">
      <dsp:nvSpPr>
        <dsp:cNvPr id="0" name=""/>
        <dsp:cNvSpPr/>
      </dsp:nvSpPr>
      <dsp:spPr>
        <a:xfrm>
          <a:off x="1343859"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IN" sz="1300" b="0" i="0" kern="1200"/>
            <a:t>Okta is a cloud-based identity and access management platform.</a:t>
          </a:r>
          <a:endParaRPr lang="en-US" sz="1300" kern="1200"/>
        </a:p>
      </dsp:txBody>
      <dsp:txXfrm>
        <a:off x="1343859" y="2661218"/>
        <a:ext cx="3318750" cy="720000"/>
      </dsp:txXfrm>
    </dsp:sp>
    <dsp:sp modelId="{DC83CECD-0AC2-4B35-B723-77253100E9BE}">
      <dsp:nvSpPr>
        <dsp:cNvPr id="0" name=""/>
        <dsp:cNvSpPr/>
      </dsp:nvSpPr>
      <dsp:spPr>
        <a:xfrm>
          <a:off x="5890546" y="6217"/>
          <a:ext cx="2024437" cy="2024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08E4C3-754B-4499-9912-1497E902B84B}">
      <dsp:nvSpPr>
        <dsp:cNvPr id="0" name=""/>
        <dsp:cNvSpPr/>
      </dsp:nvSpPr>
      <dsp:spPr>
        <a:xfrm>
          <a:off x="6321984" y="43765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8BC1BD-0613-41C1-A676-0688EC2D7B4C}">
      <dsp:nvSpPr>
        <dsp:cNvPr id="0" name=""/>
        <dsp:cNvSpPr/>
      </dsp:nvSpPr>
      <dsp:spPr>
        <a:xfrm>
          <a:off x="5243390"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IN" sz="1300" b="0" i="0" kern="1200"/>
            <a:t>It enables organizations to securely connect the right people to the right technologies at the right time.</a:t>
          </a:r>
          <a:endParaRPr lang="en-US" sz="1300" kern="1200"/>
        </a:p>
      </dsp:txBody>
      <dsp:txXfrm>
        <a:off x="5243390" y="2661218"/>
        <a:ext cx="331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54B90-57BD-4BD9-B5AC-C55B05D1690A}">
      <dsp:nvSpPr>
        <dsp:cNvPr id="0" name=""/>
        <dsp:cNvSpPr/>
      </dsp:nvSpPr>
      <dsp:spPr>
        <a:xfrm>
          <a:off x="193" y="190752"/>
          <a:ext cx="2340419" cy="280850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231181" tIns="0" rIns="231181" bIns="330200" numCol="1" spcCol="1270" anchor="t" anchorCtr="0">
          <a:noAutofit/>
        </a:bodyPr>
        <a:lstStyle/>
        <a:p>
          <a:pPr marL="0" lvl="0" indent="0" algn="l" defTabSz="666750">
            <a:lnSpc>
              <a:spcPct val="90000"/>
            </a:lnSpc>
            <a:spcBef>
              <a:spcPct val="0"/>
            </a:spcBef>
            <a:spcAft>
              <a:spcPct val="35000"/>
            </a:spcAft>
            <a:buNone/>
          </a:pPr>
          <a:r>
            <a:rPr lang="en-IN" sz="1500" b="0" i="0" kern="1200" dirty="0"/>
            <a:t>Single Sign-On (SSO): Access multiple applications with just one set of credentials.</a:t>
          </a:r>
          <a:endParaRPr lang="en-US" sz="1500" kern="1200" dirty="0"/>
        </a:p>
      </dsp:txBody>
      <dsp:txXfrm>
        <a:off x="193" y="1314154"/>
        <a:ext cx="2340419" cy="1685102"/>
      </dsp:txXfrm>
    </dsp:sp>
    <dsp:sp modelId="{D8FA22F3-1B75-4D13-8F01-BE58141905EE}">
      <dsp:nvSpPr>
        <dsp:cNvPr id="0" name=""/>
        <dsp:cNvSpPr/>
      </dsp:nvSpPr>
      <dsp:spPr>
        <a:xfrm>
          <a:off x="193" y="190752"/>
          <a:ext cx="2340419" cy="1123401"/>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31181" tIns="165100" rIns="231181" bIns="165100" numCol="1" spcCol="1270" anchor="ctr" anchorCtr="0">
          <a:noAutofit/>
        </a:bodyPr>
        <a:lstStyle/>
        <a:p>
          <a:pPr marL="0" lvl="0" indent="0" algn="l" defTabSz="2489200">
            <a:lnSpc>
              <a:spcPct val="90000"/>
            </a:lnSpc>
            <a:spcBef>
              <a:spcPct val="0"/>
            </a:spcBef>
            <a:spcAft>
              <a:spcPct val="35000"/>
            </a:spcAft>
            <a:buNone/>
          </a:pPr>
          <a:r>
            <a:rPr lang="en-US" sz="5600" kern="1200"/>
            <a:t>01</a:t>
          </a:r>
        </a:p>
      </dsp:txBody>
      <dsp:txXfrm>
        <a:off x="193" y="190752"/>
        <a:ext cx="2340419" cy="1123401"/>
      </dsp:txXfrm>
    </dsp:sp>
    <dsp:sp modelId="{0F056A2D-D387-4C93-B436-F1FEAA22474A}">
      <dsp:nvSpPr>
        <dsp:cNvPr id="0" name=""/>
        <dsp:cNvSpPr/>
      </dsp:nvSpPr>
      <dsp:spPr>
        <a:xfrm>
          <a:off x="2527847" y="190752"/>
          <a:ext cx="2340419" cy="280850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w="9525" cap="rnd" cmpd="sng" algn="ctr">
          <a:solidFill>
            <a:schemeClr val="accent3">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231181" tIns="0" rIns="231181" bIns="330200" numCol="1" spcCol="1270" anchor="t" anchorCtr="0">
          <a:noAutofit/>
        </a:bodyPr>
        <a:lstStyle/>
        <a:p>
          <a:pPr marL="0" lvl="0" indent="0" algn="l" defTabSz="666750">
            <a:lnSpc>
              <a:spcPct val="90000"/>
            </a:lnSpc>
            <a:spcBef>
              <a:spcPct val="0"/>
            </a:spcBef>
            <a:spcAft>
              <a:spcPct val="35000"/>
            </a:spcAft>
            <a:buNone/>
          </a:pPr>
          <a:r>
            <a:rPr lang="en-IN" sz="1500" b="0" i="0" kern="1200" dirty="0"/>
            <a:t>Multi-Factor Authentication (MFA): Add an extra layer of security with MFA.</a:t>
          </a:r>
          <a:endParaRPr lang="en-US" sz="1500" kern="1200" dirty="0"/>
        </a:p>
      </dsp:txBody>
      <dsp:txXfrm>
        <a:off x="2527847" y="1314154"/>
        <a:ext cx="2340419" cy="1685102"/>
      </dsp:txXfrm>
    </dsp:sp>
    <dsp:sp modelId="{FF46CB30-AE4E-4B12-93FA-93235A7236AF}">
      <dsp:nvSpPr>
        <dsp:cNvPr id="0" name=""/>
        <dsp:cNvSpPr/>
      </dsp:nvSpPr>
      <dsp:spPr>
        <a:xfrm>
          <a:off x="2527847" y="190752"/>
          <a:ext cx="2340419" cy="1123401"/>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31181" tIns="165100" rIns="231181" bIns="165100" numCol="1" spcCol="1270" anchor="ctr" anchorCtr="0">
          <a:noAutofit/>
        </a:bodyPr>
        <a:lstStyle/>
        <a:p>
          <a:pPr marL="0" lvl="0" indent="0" algn="l" defTabSz="2489200">
            <a:lnSpc>
              <a:spcPct val="90000"/>
            </a:lnSpc>
            <a:spcBef>
              <a:spcPct val="0"/>
            </a:spcBef>
            <a:spcAft>
              <a:spcPct val="35000"/>
            </a:spcAft>
            <a:buNone/>
          </a:pPr>
          <a:r>
            <a:rPr lang="en-US" sz="5600" kern="1200"/>
            <a:t>02</a:t>
          </a:r>
        </a:p>
      </dsp:txBody>
      <dsp:txXfrm>
        <a:off x="2527847" y="190752"/>
        <a:ext cx="2340419" cy="1123401"/>
      </dsp:txXfrm>
    </dsp:sp>
    <dsp:sp modelId="{90DF1956-F9B4-4DEE-B563-19B207FB13C8}">
      <dsp:nvSpPr>
        <dsp:cNvPr id="0" name=""/>
        <dsp:cNvSpPr/>
      </dsp:nvSpPr>
      <dsp:spPr>
        <a:xfrm>
          <a:off x="5055500" y="190752"/>
          <a:ext cx="2340419" cy="280850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231181" tIns="0" rIns="231181" bIns="330200" numCol="1" spcCol="1270" anchor="t" anchorCtr="0">
          <a:noAutofit/>
        </a:bodyPr>
        <a:lstStyle/>
        <a:p>
          <a:pPr marL="0" lvl="0" indent="0" algn="l" defTabSz="666750">
            <a:lnSpc>
              <a:spcPct val="90000"/>
            </a:lnSpc>
            <a:spcBef>
              <a:spcPct val="0"/>
            </a:spcBef>
            <a:spcAft>
              <a:spcPct val="35000"/>
            </a:spcAft>
            <a:buNone/>
          </a:pPr>
          <a:r>
            <a:rPr lang="en-IN" sz="1500" b="0" i="0" kern="1200" dirty="0"/>
            <a:t>Universal Directory: Centralize user management across all applications and devices.</a:t>
          </a:r>
          <a:endParaRPr lang="en-US" sz="1500" kern="1200" dirty="0"/>
        </a:p>
      </dsp:txBody>
      <dsp:txXfrm>
        <a:off x="5055500" y="1314154"/>
        <a:ext cx="2340419" cy="1685102"/>
      </dsp:txXfrm>
    </dsp:sp>
    <dsp:sp modelId="{5F957192-803E-4F68-BBC6-F9138A3C1A42}">
      <dsp:nvSpPr>
        <dsp:cNvPr id="0" name=""/>
        <dsp:cNvSpPr/>
      </dsp:nvSpPr>
      <dsp:spPr>
        <a:xfrm>
          <a:off x="5055500" y="190752"/>
          <a:ext cx="2340419" cy="1123401"/>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31181" tIns="165100" rIns="231181" bIns="165100" numCol="1" spcCol="1270" anchor="ctr" anchorCtr="0">
          <a:noAutofit/>
        </a:bodyPr>
        <a:lstStyle/>
        <a:p>
          <a:pPr marL="0" lvl="0" indent="0" algn="l" defTabSz="2489200">
            <a:lnSpc>
              <a:spcPct val="90000"/>
            </a:lnSpc>
            <a:spcBef>
              <a:spcPct val="0"/>
            </a:spcBef>
            <a:spcAft>
              <a:spcPct val="35000"/>
            </a:spcAft>
            <a:buNone/>
          </a:pPr>
          <a:r>
            <a:rPr lang="en-US" sz="5600" kern="1200"/>
            <a:t>03</a:t>
          </a:r>
        </a:p>
      </dsp:txBody>
      <dsp:txXfrm>
        <a:off x="5055500" y="190752"/>
        <a:ext cx="2340419" cy="1123401"/>
      </dsp:txXfrm>
    </dsp:sp>
    <dsp:sp modelId="{FCE8EA3E-6211-4CE2-A4F5-0E5788B1C662}">
      <dsp:nvSpPr>
        <dsp:cNvPr id="0" name=""/>
        <dsp:cNvSpPr/>
      </dsp:nvSpPr>
      <dsp:spPr>
        <a:xfrm>
          <a:off x="7583153" y="190752"/>
          <a:ext cx="2340419" cy="280850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231181" tIns="0" rIns="231181" bIns="330200" numCol="1" spcCol="1270" anchor="t" anchorCtr="0">
          <a:noAutofit/>
        </a:bodyPr>
        <a:lstStyle/>
        <a:p>
          <a:pPr marL="0" lvl="0" indent="0" algn="l" defTabSz="666750">
            <a:lnSpc>
              <a:spcPct val="90000"/>
            </a:lnSpc>
            <a:spcBef>
              <a:spcPct val="0"/>
            </a:spcBef>
            <a:spcAft>
              <a:spcPct val="35000"/>
            </a:spcAft>
            <a:buNone/>
          </a:pPr>
          <a:r>
            <a:rPr lang="en-IN" sz="1500" b="0" i="0" kern="1200"/>
            <a:t>Lifecycle Management: Automate user provisioning, deprovisioning, and account updates.</a:t>
          </a:r>
          <a:endParaRPr lang="en-US" sz="1500" kern="1200"/>
        </a:p>
      </dsp:txBody>
      <dsp:txXfrm>
        <a:off x="7583153" y="1314154"/>
        <a:ext cx="2340419" cy="1685102"/>
      </dsp:txXfrm>
    </dsp:sp>
    <dsp:sp modelId="{2BF36889-4892-43E4-9AC0-50145E564641}">
      <dsp:nvSpPr>
        <dsp:cNvPr id="0" name=""/>
        <dsp:cNvSpPr/>
      </dsp:nvSpPr>
      <dsp:spPr>
        <a:xfrm>
          <a:off x="7583153" y="190752"/>
          <a:ext cx="2340419" cy="1123401"/>
        </a:xfrm>
        <a:prstGeom prst="rect">
          <a:avLst/>
        </a:prstGeom>
        <a:noFill/>
        <a:ln w="9525" cap="rnd" cmpd="sng" algn="ctr">
          <a:noFill/>
          <a:prstDash val="solid"/>
        </a:ln>
        <a:effectLst>
          <a:innerShdw blurRad="50800" dist="25400" dir="13500000">
            <a:srgbClr val="000000">
              <a:alpha val="55000"/>
            </a:srgbClr>
          </a:inn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231181" tIns="165100" rIns="231181" bIns="165100" numCol="1" spcCol="1270" anchor="ctr" anchorCtr="0">
          <a:noAutofit/>
        </a:bodyPr>
        <a:lstStyle/>
        <a:p>
          <a:pPr marL="0" lvl="0" indent="0" algn="l" defTabSz="2489200">
            <a:lnSpc>
              <a:spcPct val="90000"/>
            </a:lnSpc>
            <a:spcBef>
              <a:spcPct val="0"/>
            </a:spcBef>
            <a:spcAft>
              <a:spcPct val="35000"/>
            </a:spcAft>
            <a:buNone/>
          </a:pPr>
          <a:r>
            <a:rPr lang="en-US" sz="5600" kern="1200"/>
            <a:t>04</a:t>
          </a:r>
        </a:p>
      </dsp:txBody>
      <dsp:txXfrm>
        <a:off x="7583153" y="190752"/>
        <a:ext cx="2340419" cy="1123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B47DC-66C3-442C-BE2B-CDFB7E8EC610}">
      <dsp:nvSpPr>
        <dsp:cNvPr id="0" name=""/>
        <dsp:cNvSpPr/>
      </dsp:nvSpPr>
      <dsp:spPr>
        <a:xfrm>
          <a:off x="1443000" y="12651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1DFF24C-08AE-4346-A2D8-918437510277}">
      <dsp:nvSpPr>
        <dsp:cNvPr id="0" name=""/>
        <dsp:cNvSpPr/>
      </dsp:nvSpPr>
      <dsp:spPr>
        <a:xfrm>
          <a:off x="255000" y="25409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b="0" i="0" kern="1200" dirty="0"/>
            <a:t>Admin privileges revoked refers to the action of removing administrative rights or privileges from a user or account within a system or network.</a:t>
          </a:r>
          <a:endParaRPr lang="en-US" sz="1200" kern="1200" dirty="0"/>
        </a:p>
      </dsp:txBody>
      <dsp:txXfrm>
        <a:off x="255000" y="2540919"/>
        <a:ext cx="4320000" cy="720000"/>
      </dsp:txXfrm>
    </dsp:sp>
    <dsp:sp modelId="{FF3EEDBA-8002-4069-B8D6-A25455331ED0}">
      <dsp:nvSpPr>
        <dsp:cNvPr id="0" name=""/>
        <dsp:cNvSpPr/>
      </dsp:nvSpPr>
      <dsp:spPr>
        <a:xfrm>
          <a:off x="6519000" y="12651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1D8ED3-D671-418F-A525-3A5B8C2DD2E9}">
      <dsp:nvSpPr>
        <dsp:cNvPr id="0" name=""/>
        <dsp:cNvSpPr/>
      </dsp:nvSpPr>
      <dsp:spPr>
        <a:xfrm>
          <a:off x="5331000" y="25409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IN" sz="1200" b="1" i="0" kern="1200"/>
            <a:t>Administrative Access:</a:t>
          </a:r>
          <a:r>
            <a:rPr lang="en-IN" sz="1200" b="0" i="0" kern="1200"/>
            <a:t> Admin privileges typically grant users elevated access levels, allowing them to perform various administrative tasks such as installing software, modifying system settings, and managing user accounts.</a:t>
          </a:r>
          <a:endParaRPr lang="en-US" sz="1200" kern="1200"/>
        </a:p>
      </dsp:txBody>
      <dsp:txXfrm>
        <a:off x="5331000" y="254091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3/15/2024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8F7FD2-78F3-4025-8C40-D6E2BBEFF8E3}"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53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0886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9716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1197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5286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4749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1068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599C16-F9EE-4636-80C2-7384C6C78ADF}"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8628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F9CB28-F02B-4485-B3AC-3EDF57A974AC}"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52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7C79D3-0911-48A2-825D-B5F84FE4AE39}"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210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8697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66B435-25C5-4918-AFE5-17599C217023}"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2134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F2A300-4063-4776-9C3D-A8FF3A4D491F}" type="datetime1">
              <a:rPr lang="en-US" smtClean="0"/>
              <a:t>3/15/2024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C55BF7-25C8-4169-AC89-A4623E500252}" type="datetime1">
              <a:rPr lang="en-US" smtClean="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9496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3/15/2024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901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5653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3/15/2024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2739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3/15/2024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941331"/>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okta.com/docs/reference/api/event-types/"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751012" y="3883741"/>
            <a:ext cx="8676222" cy="1335959"/>
          </a:xfrm>
        </p:spPr>
        <p:txBody>
          <a:bodyPr>
            <a:normAutofit/>
          </a:bodyPr>
          <a:lstStyle/>
          <a:p>
            <a:r>
              <a:rPr lang="en-US" dirty="0"/>
              <a:t>THREAT hunting in okta </a:t>
            </a:r>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1751012" y="5295900"/>
            <a:ext cx="8676222" cy="682113"/>
          </a:xfrm>
        </p:spPr>
        <p:txBody>
          <a:bodyPr>
            <a:normAutofit/>
          </a:bodyPr>
          <a:lstStyle/>
          <a:p>
            <a:r>
              <a:rPr lang="en-US" dirty="0"/>
              <a:t> DEVIPRIYA  S KUMAR</a:t>
            </a:r>
          </a:p>
          <a:p>
            <a:endParaRPr lang="en-US" dirty="0"/>
          </a:p>
        </p:txBody>
      </p:sp>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r="-2" b="41243"/>
          <a:stretch/>
        </p:blipFill>
        <p:spPr>
          <a:xfrm>
            <a:off x="2711334" y="824487"/>
            <a:ext cx="6769332"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6587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8E5D19-442A-01BD-82F3-0FF34AF8BD80}"/>
              </a:ext>
            </a:extLst>
          </p:cNvPr>
          <p:cNvSpPr>
            <a:spLocks noGrp="1"/>
          </p:cNvSpPr>
          <p:nvPr>
            <p:ph idx="1"/>
          </p:nvPr>
        </p:nvSpPr>
        <p:spPr>
          <a:xfrm>
            <a:off x="643467" y="995517"/>
            <a:ext cx="4353751" cy="4795684"/>
          </a:xfrm>
        </p:spPr>
        <p:txBody>
          <a:bodyPr>
            <a:normAutofit/>
          </a:bodyPr>
          <a:lstStyle/>
          <a:p>
            <a:r>
              <a:rPr lang="en-IN" sz="1800" b="0" i="0" dirty="0"/>
              <a:t>The attacker first identifies a target session they want to hijack.</a:t>
            </a:r>
          </a:p>
          <a:p>
            <a:r>
              <a:rPr lang="en-IN" sz="1800" b="0" i="0" dirty="0"/>
              <a:t> This could be a user session on a website, an authenticated session in an application, or a network session between two devices</a:t>
            </a:r>
          </a:p>
          <a:p>
            <a:r>
              <a:rPr lang="en-IN" sz="1800" b="0" i="0" dirty="0"/>
              <a:t>The attacker then intercepts or "sniffs" the communication between the target user and the server to capture the session identifier or token. Once the attacker obtains a valid session identifier, they use it to impersonate the legitimate user and take control of the active session. </a:t>
            </a:r>
          </a:p>
          <a:p>
            <a:endParaRPr lang="en-IN" sz="1800" dirty="0"/>
          </a:p>
        </p:txBody>
      </p:sp>
      <p:sp useBgFill="1">
        <p:nvSpPr>
          <p:cNvPr id="21" name="Freeform: Shape 20">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18953" y="0"/>
            <a:ext cx="6873046"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22639-7E6A-3F5D-F5AF-1ACA08E8D975}"/>
              </a:ext>
            </a:extLst>
          </p:cNvPr>
          <p:cNvSpPr>
            <a:spLocks noGrp="1"/>
          </p:cNvSpPr>
          <p:nvPr>
            <p:ph type="title"/>
          </p:nvPr>
        </p:nvSpPr>
        <p:spPr>
          <a:xfrm>
            <a:off x="6322741" y="995517"/>
            <a:ext cx="5207146" cy="4795684"/>
          </a:xfrm>
        </p:spPr>
        <p:txBody>
          <a:bodyPr>
            <a:normAutofit/>
          </a:bodyPr>
          <a:lstStyle/>
          <a:p>
            <a:r>
              <a:rPr lang="en-IN" sz="5400"/>
              <a:t>	Session hijacking</a:t>
            </a:r>
          </a:p>
        </p:txBody>
      </p:sp>
    </p:spTree>
    <p:extLst>
      <p:ext uri="{BB962C8B-B14F-4D97-AF65-F5344CB8AC3E}">
        <p14:creationId xmlns:p14="http://schemas.microsoft.com/office/powerpoint/2010/main" val="110219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3A4-BE5B-AB29-9B9C-E7BDB19F43B1}"/>
              </a:ext>
            </a:extLst>
          </p:cNvPr>
          <p:cNvSpPr>
            <a:spLocks noGrp="1"/>
          </p:cNvSpPr>
          <p:nvPr>
            <p:ph type="title"/>
          </p:nvPr>
        </p:nvSpPr>
        <p:spPr>
          <a:xfrm>
            <a:off x="643191" y="609600"/>
            <a:ext cx="6573685" cy="1905000"/>
          </a:xfrm>
        </p:spPr>
        <p:txBody>
          <a:bodyPr>
            <a:normAutofit/>
          </a:bodyPr>
          <a:lstStyle/>
          <a:p>
            <a:r>
              <a:rPr lang="en-IN" dirty="0"/>
              <a:t>MFA Push Notification fatigue</a:t>
            </a:r>
          </a:p>
        </p:txBody>
      </p:sp>
      <p:sp>
        <p:nvSpPr>
          <p:cNvPr id="16" name="Content Placeholder 2">
            <a:extLst>
              <a:ext uri="{FF2B5EF4-FFF2-40B4-BE49-F238E27FC236}">
                <a16:creationId xmlns:a16="http://schemas.microsoft.com/office/drawing/2014/main" id="{370D6F1F-91AA-7BF8-9407-D0050433B906}"/>
              </a:ext>
            </a:extLst>
          </p:cNvPr>
          <p:cNvSpPr>
            <a:spLocks noGrp="1"/>
          </p:cNvSpPr>
          <p:nvPr>
            <p:ph idx="1"/>
          </p:nvPr>
        </p:nvSpPr>
        <p:spPr>
          <a:xfrm>
            <a:off x="643192" y="2666999"/>
            <a:ext cx="6573684" cy="3216276"/>
          </a:xfrm>
        </p:spPr>
        <p:txBody>
          <a:bodyPr anchor="t">
            <a:normAutofit/>
          </a:bodyPr>
          <a:lstStyle/>
          <a:p>
            <a:r>
              <a:rPr lang="en-IN" sz="1800" b="0" i="0" dirty="0">
                <a:effectLst/>
                <a:latin typeface="Söhne"/>
              </a:rPr>
              <a:t>MFA (Multi-Factor Authentication) push notifications fatigue happens when users feel overwhelmed or annoyed by receiving too many push notifications for MFA on their devices.</a:t>
            </a:r>
          </a:p>
          <a:p>
            <a:r>
              <a:rPr lang="en-IN" sz="1800" b="0" i="0" dirty="0">
                <a:effectLst/>
                <a:latin typeface="Söhne"/>
              </a:rPr>
              <a:t>Attackers may leverage MFA push notifications fatigue as part of social engineering attacks. By impersonating legitimate entities or creating urgency, attackers can trick users into approving fraudulent MFA notifications, leading to account compromise or data breaches.</a:t>
            </a:r>
            <a:endParaRPr lang="en-IN" sz="1800" dirty="0"/>
          </a:p>
        </p:txBody>
      </p:sp>
      <p:pic>
        <p:nvPicPr>
          <p:cNvPr id="10" name="Graphic 6" descr="Angry Face with Solid Fill">
            <a:extLst>
              <a:ext uri="{FF2B5EF4-FFF2-40B4-BE49-F238E27FC236}">
                <a16:creationId xmlns:a16="http://schemas.microsoft.com/office/drawing/2014/main" id="{EFDF7CA8-66C1-2705-95EA-0ABC7EE484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0839" y="1280585"/>
            <a:ext cx="3976788" cy="39767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8852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Camera and plant on table">
            <a:extLst>
              <a:ext uri="{FF2B5EF4-FFF2-40B4-BE49-F238E27FC236}">
                <a16:creationId xmlns:a16="http://schemas.microsoft.com/office/drawing/2014/main" id="{99603AF2-32FA-8E16-A0D6-C393269EFF04}"/>
              </a:ext>
            </a:extLst>
          </p:cNvPr>
          <p:cNvPicPr>
            <a:picLocks noChangeAspect="1"/>
          </p:cNvPicPr>
          <p:nvPr/>
        </p:nvPicPr>
        <p:blipFill rotWithShape="1">
          <a:blip r:embed="rId3">
            <a:alphaModFix amt="15000"/>
          </a:blip>
          <a:srcRect t="6359" b="9371"/>
          <a:stretch/>
        </p:blipFill>
        <p:spPr>
          <a:xfrm>
            <a:off x="20" y="10"/>
            <a:ext cx="12191980" cy="6857990"/>
          </a:xfrm>
          <a:prstGeom prst="rect">
            <a:avLst/>
          </a:prstGeom>
        </p:spPr>
      </p:pic>
      <p:sp>
        <p:nvSpPr>
          <p:cNvPr id="2" name="Title 1">
            <a:extLst>
              <a:ext uri="{FF2B5EF4-FFF2-40B4-BE49-F238E27FC236}">
                <a16:creationId xmlns:a16="http://schemas.microsoft.com/office/drawing/2014/main" id="{24A9E0AD-95DB-766E-D69D-109548C7A79C}"/>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DEMO USING JUPYTER NOTEBOOK</a:t>
            </a:r>
          </a:p>
        </p:txBody>
      </p:sp>
    </p:spTree>
    <p:extLst>
      <p:ext uri="{BB962C8B-B14F-4D97-AF65-F5344CB8AC3E}">
        <p14:creationId xmlns:p14="http://schemas.microsoft.com/office/powerpoint/2010/main" val="328401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A8547-95F8-CB53-7320-6548ECBF646D}"/>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THANKYOU</a:t>
            </a:r>
            <a:b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7" name="Graphic 6" descr="Lollipop">
            <a:extLst>
              <a:ext uri="{FF2B5EF4-FFF2-40B4-BE49-F238E27FC236}">
                <a16:creationId xmlns:a16="http://schemas.microsoft.com/office/drawing/2014/main" id="{70B4D82D-2913-8446-9130-33375C377A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1423793"/>
            <a:ext cx="4001315" cy="400131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6317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86ED-0599-2008-AA73-84850E38C5D5}"/>
              </a:ext>
            </a:extLst>
          </p:cNvPr>
          <p:cNvSpPr>
            <a:spLocks noGrp="1"/>
          </p:cNvSpPr>
          <p:nvPr>
            <p:ph type="title"/>
          </p:nvPr>
        </p:nvSpPr>
        <p:spPr>
          <a:xfrm>
            <a:off x="1143000" y="609599"/>
            <a:ext cx="6132446" cy="2009775"/>
          </a:xfrm>
        </p:spPr>
        <p:txBody>
          <a:bodyPr>
            <a:normAutofit/>
          </a:bodyPr>
          <a:lstStyle/>
          <a:p>
            <a:pPr algn="ctr"/>
            <a:r>
              <a:rPr lang="en-IN" dirty="0"/>
              <a:t>OKTA – HOW IT SIMPLIFIES IDENTITY AND ACCESS MANAGEMENT</a:t>
            </a:r>
            <a:endParaRPr lang="en-IN"/>
          </a:p>
        </p:txBody>
      </p:sp>
      <p:sp>
        <p:nvSpPr>
          <p:cNvPr id="3" name="Content Placeholder 2">
            <a:extLst>
              <a:ext uri="{FF2B5EF4-FFF2-40B4-BE49-F238E27FC236}">
                <a16:creationId xmlns:a16="http://schemas.microsoft.com/office/drawing/2014/main" id="{9171DAC9-58DC-9B91-B410-BB4E391884AC}"/>
              </a:ext>
            </a:extLst>
          </p:cNvPr>
          <p:cNvSpPr>
            <a:spLocks noGrp="1"/>
          </p:cNvSpPr>
          <p:nvPr>
            <p:ph idx="1"/>
          </p:nvPr>
        </p:nvSpPr>
        <p:spPr>
          <a:xfrm>
            <a:off x="1143000" y="2774425"/>
            <a:ext cx="6132446" cy="3288445"/>
          </a:xfrm>
        </p:spPr>
        <p:txBody>
          <a:bodyPr>
            <a:normAutofit/>
          </a:bodyPr>
          <a:lstStyle/>
          <a:p>
            <a:r>
              <a:rPr lang="en-IN" dirty="0">
                <a:latin typeface="Abadi" panose="020B0604020202020204" pitchFamily="34" charset="0"/>
              </a:rPr>
              <a:t>cloud identity access management (</a:t>
            </a:r>
            <a:r>
              <a:rPr lang="en-IN" dirty="0" err="1">
                <a:latin typeface="Abadi" panose="020B0604020202020204" pitchFamily="34" charset="0"/>
              </a:rPr>
              <a:t>iam</a:t>
            </a:r>
            <a:r>
              <a:rPr lang="en-IN" dirty="0">
                <a:latin typeface="Abadi" panose="020B0604020202020204" pitchFamily="34" charset="0"/>
              </a:rPr>
              <a:t>) is a system that enables organizations to govern and manage user access to various cloud-based resources.</a:t>
            </a:r>
          </a:p>
          <a:p>
            <a:r>
              <a:rPr lang="en-IN" dirty="0">
                <a:latin typeface="Abadi" panose="020B0604020202020204" pitchFamily="34" charset="0"/>
              </a:rPr>
              <a:t> it offers a centralized platform where administrators can define and enforce access policies, permissions, and authentication mechanisms for users and groups across different cloud services and platforms. </a:t>
            </a:r>
          </a:p>
          <a:p>
            <a:endParaRPr lang="en-IN" dirty="0">
              <a:latin typeface="Abadi" panose="020B0604020202020204" pitchFamily="34" charset="0"/>
            </a:endParaRPr>
          </a:p>
        </p:txBody>
      </p:sp>
      <p:pic>
        <p:nvPicPr>
          <p:cNvPr id="1030" name="Picture 6" descr="Authentication vs Authorization">
            <a:extLst>
              <a:ext uri="{FF2B5EF4-FFF2-40B4-BE49-F238E27FC236}">
                <a16:creationId xmlns:a16="http://schemas.microsoft.com/office/drawing/2014/main" id="{97F9AAA9-AFBA-FB11-F2DB-BA9640C196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042" y="2918297"/>
            <a:ext cx="3416888" cy="1921999"/>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5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86ED-0599-2008-AA73-84850E38C5D5}"/>
              </a:ext>
            </a:extLst>
          </p:cNvPr>
          <p:cNvSpPr>
            <a:spLocks noGrp="1"/>
          </p:cNvSpPr>
          <p:nvPr>
            <p:ph type="title"/>
          </p:nvPr>
        </p:nvSpPr>
        <p:spPr>
          <a:xfrm>
            <a:off x="1141413" y="609600"/>
            <a:ext cx="9905998" cy="1468582"/>
          </a:xfrm>
        </p:spPr>
        <p:txBody>
          <a:bodyPr>
            <a:normAutofit/>
          </a:bodyPr>
          <a:lstStyle/>
          <a:p>
            <a:r>
              <a:rPr lang="en-IN"/>
              <a:t>OKTA </a:t>
            </a:r>
            <a:endParaRPr lang="en-IN" dirty="0"/>
          </a:p>
        </p:txBody>
      </p:sp>
      <p:graphicFrame>
        <p:nvGraphicFramePr>
          <p:cNvPr id="1037" name="Content Placeholder 2">
            <a:extLst>
              <a:ext uri="{FF2B5EF4-FFF2-40B4-BE49-F238E27FC236}">
                <a16:creationId xmlns:a16="http://schemas.microsoft.com/office/drawing/2014/main" id="{9A59D6AC-0C6B-0CBC-2FA8-1FBD7904A571}"/>
              </a:ext>
            </a:extLst>
          </p:cNvPr>
          <p:cNvGraphicFramePr>
            <a:graphicFrameLocks noGrp="1"/>
          </p:cNvGraphicFramePr>
          <p:nvPr>
            <p:ph idx="1"/>
            <p:extLst>
              <p:ext uri="{D42A27DB-BD31-4B8C-83A1-F6EECF244321}">
                <p14:modId xmlns:p14="http://schemas.microsoft.com/office/powerpoint/2010/main" val="1851155296"/>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2937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9071-1663-4D88-9B43-B41033BDB79D}"/>
              </a:ext>
            </a:extLst>
          </p:cNvPr>
          <p:cNvSpPr>
            <a:spLocks noGrp="1"/>
          </p:cNvSpPr>
          <p:nvPr>
            <p:ph type="title"/>
          </p:nvPr>
        </p:nvSpPr>
        <p:spPr>
          <a:xfrm>
            <a:off x="1141413" y="4667693"/>
            <a:ext cx="9923766" cy="1063256"/>
          </a:xfrm>
        </p:spPr>
        <p:txBody>
          <a:bodyPr anchor="t">
            <a:normAutofit/>
          </a:bodyPr>
          <a:lstStyle/>
          <a:p>
            <a:endParaRPr lang="en-US" sz="3600" dirty="0"/>
          </a:p>
        </p:txBody>
      </p:sp>
      <p:graphicFrame>
        <p:nvGraphicFramePr>
          <p:cNvPr id="6" name="Content Placeholder 3">
            <a:extLst>
              <a:ext uri="{FF2B5EF4-FFF2-40B4-BE49-F238E27FC236}">
                <a16:creationId xmlns:a16="http://schemas.microsoft.com/office/drawing/2014/main" id="{3ABBB26D-DEA6-D477-D8B3-A809905A2E3D}"/>
              </a:ext>
            </a:extLst>
          </p:cNvPr>
          <p:cNvGraphicFramePr>
            <a:graphicFrameLocks noGrp="1"/>
          </p:cNvGraphicFramePr>
          <p:nvPr>
            <p:ph idx="1"/>
            <p:extLst>
              <p:ext uri="{D42A27DB-BD31-4B8C-83A1-F6EECF244321}">
                <p14:modId xmlns:p14="http://schemas.microsoft.com/office/powerpoint/2010/main" val="2629189456"/>
              </p:ext>
            </p:extLst>
          </p:nvPr>
        </p:nvGraphicFramePr>
        <p:xfrm>
          <a:off x="1134117" y="1007918"/>
          <a:ext cx="9923767" cy="3190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6494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86ED-0599-2008-AA73-84850E38C5D5}"/>
              </a:ext>
            </a:extLst>
          </p:cNvPr>
          <p:cNvSpPr>
            <a:spLocks noGrp="1"/>
          </p:cNvSpPr>
          <p:nvPr>
            <p:ph type="title"/>
          </p:nvPr>
        </p:nvSpPr>
        <p:spPr>
          <a:xfrm>
            <a:off x="6420465" y="609600"/>
            <a:ext cx="5122606" cy="1905000"/>
          </a:xfrm>
        </p:spPr>
        <p:txBody>
          <a:bodyPr>
            <a:normAutofit/>
          </a:bodyPr>
          <a:lstStyle/>
          <a:p>
            <a:pPr marL="514350" indent="-514350">
              <a:buFont typeface="Arial" panose="020B0604020202020204" pitchFamily="34" charset="0"/>
              <a:buChar char="•"/>
            </a:pPr>
            <a:r>
              <a:rPr lang="en-IN"/>
              <a:t>Understanding okta logs</a:t>
            </a:r>
          </a:p>
        </p:txBody>
      </p:sp>
      <p:sp>
        <p:nvSpPr>
          <p:cNvPr id="17" name="Content Placeholder 2">
            <a:extLst>
              <a:ext uri="{FF2B5EF4-FFF2-40B4-BE49-F238E27FC236}">
                <a16:creationId xmlns:a16="http://schemas.microsoft.com/office/drawing/2014/main" id="{9171DAC9-58DC-9B91-B410-BB4E391884AC}"/>
              </a:ext>
            </a:extLst>
          </p:cNvPr>
          <p:cNvSpPr>
            <a:spLocks noGrp="1"/>
          </p:cNvSpPr>
          <p:nvPr>
            <p:ph idx="1"/>
          </p:nvPr>
        </p:nvSpPr>
        <p:spPr>
          <a:xfrm>
            <a:off x="6420465" y="2687319"/>
            <a:ext cx="5122606" cy="3216276"/>
          </a:xfrm>
        </p:spPr>
        <p:txBody>
          <a:bodyPr anchor="t">
            <a:normAutofit/>
          </a:bodyPr>
          <a:lstStyle/>
          <a:p>
            <a:r>
              <a:rPr lang="en-IN" b="0" i="0" dirty="0">
                <a:effectLst/>
                <a:latin typeface="system-ui"/>
              </a:rPr>
              <a:t>System Log API</a:t>
            </a:r>
          </a:p>
          <a:p>
            <a:r>
              <a:rPr lang="en-IN" dirty="0">
                <a:latin typeface="Abadi" panose="020B0604020202020204" pitchFamily="34" charset="0"/>
              </a:rPr>
              <a:t>Log event attributes</a:t>
            </a:r>
          </a:p>
          <a:p>
            <a:r>
              <a:rPr lang="en-IN" dirty="0">
                <a:latin typeface="Abadi" panose="020B0604020202020204" pitchFamily="34" charset="0"/>
                <a:hlinkClick r:id="rId3"/>
              </a:rPr>
              <a:t>OKTA </a:t>
            </a:r>
            <a:r>
              <a:rPr lang="en-IN" dirty="0" err="1">
                <a:latin typeface="Abadi" panose="020B0604020202020204" pitchFamily="34" charset="0"/>
                <a:hlinkClick r:id="rId3"/>
              </a:rPr>
              <a:t>EventTypes</a:t>
            </a:r>
            <a:endParaRPr lang="en-IN" dirty="0">
              <a:latin typeface="Abadi" panose="020B0604020202020204" pitchFamily="34" charset="0"/>
            </a:endParaRPr>
          </a:p>
          <a:p>
            <a:endParaRPr lang="en-IN" dirty="0">
              <a:latin typeface="Abadi" panose="020B0604020202020204" pitchFamily="34" charset="0"/>
            </a:endParaRPr>
          </a:p>
        </p:txBody>
      </p:sp>
      <p:pic>
        <p:nvPicPr>
          <p:cNvPr id="4" name="Picture 2">
            <a:extLst>
              <a:ext uri="{FF2B5EF4-FFF2-40B4-BE49-F238E27FC236}">
                <a16:creationId xmlns:a16="http://schemas.microsoft.com/office/drawing/2014/main" id="{64B1245D-3F09-E818-FB23-CB09041F1B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83" b="3175"/>
          <a:stretch/>
        </p:blipFill>
        <p:spPr bwMode="auto">
          <a:xfrm>
            <a:off x="643192" y="1756020"/>
            <a:ext cx="5451627" cy="3066559"/>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72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A672405-5F81-4E97-B4FC-E7F2CC16F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597837-B39F-625A-F74D-A95053A6BC3F}"/>
              </a:ext>
            </a:extLst>
          </p:cNvPr>
          <p:cNvSpPr>
            <a:spLocks noGrp="1"/>
          </p:cNvSpPr>
          <p:nvPr>
            <p:ph type="title"/>
          </p:nvPr>
        </p:nvSpPr>
        <p:spPr>
          <a:xfrm>
            <a:off x="4996542" y="990601"/>
            <a:ext cx="6054045" cy="4632960"/>
          </a:xfrm>
        </p:spPr>
        <p:txBody>
          <a:bodyPr vert="horz" lIns="91440" tIns="45720" rIns="91440" bIns="45720" rtlCol="0" anchor="ctr">
            <a:normAutofit/>
          </a:bodyPr>
          <a:lstStyle/>
          <a:p>
            <a:pPr>
              <a:lnSpc>
                <a:spcPct val="90000"/>
              </a:lnSpc>
            </a:pPr>
            <a: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t>#1 User Account Hijack</a:t>
            </a: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t> </a:t>
            </a:r>
            <a: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t>Unauthorized access to a user’s account by an attacker</a:t>
            </a: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1" i="0" dirty="0">
                <a:effectLst>
                  <a:glow rad="38100">
                    <a:schemeClr val="bg1">
                      <a:lumMod val="65000"/>
                      <a:lumOff val="35000"/>
                      <a:alpha val="50000"/>
                    </a:schemeClr>
                  </a:glow>
                  <a:outerShdw blurRad="28575" dist="31750" dir="13200000" algn="tl" rotWithShape="0">
                    <a:srgbClr val="000000">
                      <a:alpha val="25000"/>
                    </a:srgbClr>
                  </a:outerShdw>
                </a:effectLst>
              </a:rPr>
              <a:t>Common Attack Techniques:</a:t>
            </a:r>
            <a:b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t>Phishing</a:t>
            </a:r>
            <a:b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t>Credential Stuffing</a:t>
            </a:r>
            <a:b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t>Brute Force Attacks</a:t>
            </a:r>
            <a:br>
              <a:rPr lang="en-US" sz="2600" b="0" i="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26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cxnSp>
        <p:nvCxnSpPr>
          <p:cNvPr id="16" name="Straight Connector 15">
            <a:extLst>
              <a:ext uri="{FF2B5EF4-FFF2-40B4-BE49-F238E27FC236}">
                <a16:creationId xmlns:a16="http://schemas.microsoft.com/office/drawing/2014/main" id="{FC86C303-74D6-4DF3-9113-E0A374D71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769" y="2057400"/>
            <a:ext cx="0" cy="2743200"/>
          </a:xfrm>
          <a:prstGeom prst="line">
            <a:avLst/>
          </a:prstGeom>
          <a:ln w="19050">
            <a:solidFill>
              <a:schemeClr val="accent1"/>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82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9A672405-5F81-4E97-B4FC-E7F2CC16F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597837-B39F-625A-F74D-A95053A6BC3F}"/>
              </a:ext>
            </a:extLst>
          </p:cNvPr>
          <p:cNvSpPr>
            <a:spLocks noGrp="1"/>
          </p:cNvSpPr>
          <p:nvPr>
            <p:ph type="title"/>
          </p:nvPr>
        </p:nvSpPr>
        <p:spPr>
          <a:xfrm>
            <a:off x="4996542" y="990601"/>
            <a:ext cx="6054045" cy="4632960"/>
          </a:xfrm>
        </p:spPr>
        <p:txBody>
          <a:bodyPr vert="horz" lIns="91440" tIns="45720" rIns="91440" bIns="45720" rtlCol="0" anchor="ctr">
            <a:normAutofit/>
          </a:bodyPr>
          <a:lstStyle/>
          <a:p>
            <a:pPr>
              <a:lnSpc>
                <a:spcPct val="90000"/>
              </a:lnSpc>
            </a:pPr>
            <a: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t>#</a:t>
            </a:r>
            <a:r>
              <a:rPr lang="en-US" sz="2300" b="1" dirty="0">
                <a:effectLst>
                  <a:glow rad="38100">
                    <a:schemeClr val="bg1">
                      <a:lumMod val="65000"/>
                      <a:lumOff val="35000"/>
                      <a:alpha val="50000"/>
                    </a:schemeClr>
                  </a:glow>
                  <a:outerShdw blurRad="28575" dist="31750" dir="13200000" algn="tl" rotWithShape="0">
                    <a:srgbClr val="000000">
                      <a:alpha val="25000"/>
                    </a:srgbClr>
                  </a:outerShdw>
                </a:effectLst>
              </a:rPr>
              <a:t>2 </a:t>
            </a:r>
            <a: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t>Password spraying</a:t>
            </a:r>
            <a:b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3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3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300" dirty="0">
                <a:effectLst>
                  <a:glow rad="38100">
                    <a:schemeClr val="bg1">
                      <a:lumMod val="65000"/>
                      <a:lumOff val="35000"/>
                      <a:alpha val="50000"/>
                    </a:schemeClr>
                  </a:glow>
                  <a:outerShdw blurRad="28575" dist="31750" dir="13200000" algn="tl" rotWithShape="0">
                    <a:srgbClr val="000000">
                      <a:alpha val="25000"/>
                    </a:srgbClr>
                  </a:outerShdw>
                </a:effectLst>
              </a:rPr>
              <a:t>Password spraying is a cyberattack technique used by hackers to gain unauthorized access to multiple user accounts by systematically trying a small number of commonly used passwords against large number of usernames. </a:t>
            </a:r>
            <a:br>
              <a:rPr lang="en-US" sz="2300" b="0"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300" b="0" i="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23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cxnSp>
        <p:nvCxnSpPr>
          <p:cNvPr id="37" name="Straight Connector 36">
            <a:extLst>
              <a:ext uri="{FF2B5EF4-FFF2-40B4-BE49-F238E27FC236}">
                <a16:creationId xmlns:a16="http://schemas.microsoft.com/office/drawing/2014/main" id="{FC86C303-74D6-4DF3-9113-E0A374D71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769" y="2057400"/>
            <a:ext cx="0" cy="2743200"/>
          </a:xfrm>
          <a:prstGeom prst="line">
            <a:avLst/>
          </a:prstGeom>
          <a:ln w="19050">
            <a:solidFill>
              <a:schemeClr val="accent1"/>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4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CAAB0C47-03D3-4EC5-9300-FE0F71014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97837-B39F-625A-F74D-A95053A6BC3F}"/>
              </a:ext>
            </a:extLst>
          </p:cNvPr>
          <p:cNvSpPr>
            <a:spLocks noGrp="1"/>
          </p:cNvSpPr>
          <p:nvPr>
            <p:ph type="title"/>
          </p:nvPr>
        </p:nvSpPr>
        <p:spPr>
          <a:xfrm>
            <a:off x="3752793" y="643467"/>
            <a:ext cx="7795740" cy="4280312"/>
          </a:xfrm>
        </p:spPr>
        <p:txBody>
          <a:bodyPr vert="horz" lIns="91440" tIns="45720" rIns="91440" bIns="45720" rtlCol="0" anchor="b">
            <a:normAutofit/>
          </a:bodyPr>
          <a:lstStyle/>
          <a:p>
            <a:pPr>
              <a:lnSpc>
                <a:spcPct val="90000"/>
              </a:lnSpc>
            </a:pPr>
            <a: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t>#</a:t>
            </a:r>
            <a:r>
              <a:rPr lang="en-US" sz="2100" b="1" dirty="0">
                <a:effectLst>
                  <a:glow rad="38100">
                    <a:schemeClr val="bg1">
                      <a:lumMod val="65000"/>
                      <a:lumOff val="35000"/>
                      <a:alpha val="50000"/>
                    </a:schemeClr>
                  </a:glow>
                  <a:outerShdw blurRad="28575" dist="31750" dir="13200000" algn="tl" rotWithShape="0">
                    <a:srgbClr val="000000">
                      <a:alpha val="25000"/>
                    </a:srgbClr>
                  </a:outerShdw>
                </a:effectLst>
              </a:rPr>
              <a:t>3 	Suspicious client takeover</a:t>
            </a:r>
            <a:b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100" b="1" i="0" dirty="0">
                <a:effectLst>
                  <a:glow rad="38100">
                    <a:schemeClr val="bg1">
                      <a:lumMod val="65000"/>
                      <a:lumOff val="35000"/>
                      <a:alpha val="50000"/>
                    </a:schemeClr>
                  </a:glow>
                  <a:outerShdw blurRad="28575" dist="31750" dir="13200000" algn="tl" rotWithShape="0">
                    <a:srgbClr val="000000">
                      <a:alpha val="25000"/>
                    </a:srgbClr>
                  </a:outerShdw>
                </a:effectLst>
              </a:rPr>
              <a:t> </a:t>
            </a:r>
            <a:br>
              <a:rPr lang="en-US" sz="21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100" dirty="0">
                <a:effectLst>
                  <a:glow rad="38100">
                    <a:schemeClr val="bg1">
                      <a:lumMod val="65000"/>
                      <a:lumOff val="35000"/>
                      <a:alpha val="50000"/>
                    </a:schemeClr>
                  </a:glow>
                  <a:outerShdw blurRad="28575" dist="31750" dir="13200000" algn="tl" rotWithShape="0">
                    <a:srgbClr val="000000">
                      <a:alpha val="25000"/>
                    </a:srgbClr>
                  </a:outerShdw>
                </a:effectLst>
              </a:rPr>
              <a:t>In MITRE ATT&amp;CK framework, a "Suspicious Tenant Takeover" is a tactic used by attackers to gain control over a cloud service account (like Microsoft 365 or Google Workspace) in a way that may look unusual or suspicious to defenders.</a:t>
            </a:r>
            <a:br>
              <a:rPr lang="en-US" sz="2100" b="0" i="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21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useBgFill="1">
        <p:nvSpPr>
          <p:cNvPr id="44" name="Rounded Rectangle 9">
            <a:extLst>
              <a:ext uri="{FF2B5EF4-FFF2-40B4-BE49-F238E27FC236}">
                <a16:creationId xmlns:a16="http://schemas.microsoft.com/office/drawing/2014/main" id="{8EC4BECB-3915-428C-B97E-9B2A95053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91" y="0"/>
            <a:ext cx="3401878" cy="6857999"/>
          </a:xfrm>
          <a:prstGeom prst="roundRect">
            <a:avLst>
              <a:gd name="adj" fmla="val 0"/>
            </a:avLst>
          </a:prstGeom>
          <a:ln w="44450">
            <a:noFill/>
          </a:ln>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62FE8E50-044C-4BD7-A1B4-BC8AF7CDCF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16469"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0800" dist="25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1727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AF38-4617-AC7C-3BBC-E85611942D1B}"/>
              </a:ext>
            </a:extLst>
          </p:cNvPr>
          <p:cNvSpPr>
            <a:spLocks noGrp="1"/>
          </p:cNvSpPr>
          <p:nvPr>
            <p:ph type="title"/>
          </p:nvPr>
        </p:nvSpPr>
        <p:spPr>
          <a:xfrm>
            <a:off x="1141413" y="609600"/>
            <a:ext cx="9905998" cy="1468582"/>
          </a:xfrm>
        </p:spPr>
        <p:txBody>
          <a:bodyPr>
            <a:normAutofit/>
          </a:bodyPr>
          <a:lstStyle/>
          <a:p>
            <a:r>
              <a:rPr lang="en-IN" b="0" i="0" dirty="0"/>
              <a:t>Admin privileges revoked</a:t>
            </a:r>
            <a:br>
              <a:rPr lang="en-IN" dirty="0"/>
            </a:br>
            <a:endParaRPr lang="en-IN" dirty="0"/>
          </a:p>
        </p:txBody>
      </p:sp>
      <p:graphicFrame>
        <p:nvGraphicFramePr>
          <p:cNvPr id="7" name="TextBox 4">
            <a:extLst>
              <a:ext uri="{FF2B5EF4-FFF2-40B4-BE49-F238E27FC236}">
                <a16:creationId xmlns:a16="http://schemas.microsoft.com/office/drawing/2014/main" id="{2301A276-22F6-72C1-5406-015AAA9E6213}"/>
              </a:ext>
            </a:extLst>
          </p:cNvPr>
          <p:cNvGraphicFramePr/>
          <p:nvPr>
            <p:extLst>
              <p:ext uri="{D42A27DB-BD31-4B8C-83A1-F6EECF244321}">
                <p14:modId xmlns:p14="http://schemas.microsoft.com/office/powerpoint/2010/main" val="205308083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427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3.xml><?xml version="1.0" encoding="utf-8"?>
<ds:datastoreItem xmlns:ds="http://schemas.openxmlformats.org/officeDocument/2006/customXml" ds:itemID="{02137551-CD8F-4200-B612-C4D85FD8307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970</TotalTime>
  <Words>541</Words>
  <Application>Microsoft Office PowerPoint</Application>
  <PresentationFormat>Widescreen</PresentationFormat>
  <Paragraphs>35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Abadi</vt:lpstr>
      <vt:lpstr>Arial</vt:lpstr>
      <vt:lpstr>Calibri</vt:lpstr>
      <vt:lpstr>Century Gothic</vt:lpstr>
      <vt:lpstr>Söhne</vt:lpstr>
      <vt:lpstr>system-ui</vt:lpstr>
      <vt:lpstr>Mesh</vt:lpstr>
      <vt:lpstr>THREAT hunting in okta </vt:lpstr>
      <vt:lpstr>OKTA – HOW IT SIMPLIFIES IDENTITY AND ACCESS MANAGEMENT</vt:lpstr>
      <vt:lpstr>OKTA </vt:lpstr>
      <vt:lpstr>PowerPoint Presentation</vt:lpstr>
      <vt:lpstr>Understanding okta logs</vt:lpstr>
      <vt:lpstr>#1 User Account Hijack       Unauthorized access to a user’s account by an attacker  Common Attack Techniques: Phishing Credential Stuffing Brute Force Attacks </vt:lpstr>
      <vt:lpstr>#2 Password spraying        Password spraying is a cyberattack technique used by hackers to gain unauthorized access to multiple user accounts by systematically trying a small number of commonly used passwords against large number of usernames.   </vt:lpstr>
      <vt:lpstr>#3  Suspicious client takeover        In MITRE ATT&amp;CK framework, a "Suspicious Tenant Takeover" is a tactic used by attackers to gain control over a cloud service account (like Microsoft 365 or Google Workspace) in a way that may look unusual or suspicious to defenders. </vt:lpstr>
      <vt:lpstr>Admin privileges revoked </vt:lpstr>
      <vt:lpstr> Session hijacking</vt:lpstr>
      <vt:lpstr>MFA Push Notification fatigue</vt:lpstr>
      <vt:lpstr>DEMO USING JUPYTER NOTEBOOK</vt:lpstr>
      <vt:lpstr>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hunting in okta </dc:title>
  <dc:creator>Devipriya T S</dc:creator>
  <cp:lastModifiedBy>Devipriya T S</cp:lastModifiedBy>
  <cp:revision>5</cp:revision>
  <dcterms:created xsi:type="dcterms:W3CDTF">2024-03-14T18:44:09Z</dcterms:created>
  <dcterms:modified xsi:type="dcterms:W3CDTF">2024-03-15T20:31:22Z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